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2.xml" ContentType="application/vnd.openxmlformats-officedocument.presentationml.comments+xml"/>
  <Override PartName="/ppt/notesSlides/notesSlide8.xml" ContentType="application/vnd.openxmlformats-officedocument.presentationml.notesSlide+xml"/>
  <Override PartName="/ppt/comments/comment3.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r. Thomas Butler"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8"/>
    <p:restoredTop sz="93165"/>
  </p:normalViewPr>
  <p:slideViewPr>
    <p:cSldViewPr snapToGrid="0" snapToObjects="1">
      <p:cViewPr varScale="1">
        <p:scale>
          <a:sx n="38" d="100"/>
          <a:sy n="38" d="100"/>
        </p:scale>
        <p:origin x="176" y="8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commentAuthors" Target="commentAuthors.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9-05-13T11:34:36.080" idx="1">
    <p:pos x="6000" y="0"/>
    <p:text>I look forward to hearing what you will talk about when this slide is shown to people.</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9-05-13T11:38:05.125" idx="2">
    <p:pos x="6000" y="0"/>
    <p:text>Here is the elephant in the room...GRADES.  You are dancing around the question of grades when you embrace the concept of failing forward.  You must have your ducks in a row to start this conversation.  We can talk more about this one on one.</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19-05-13T11:36:41.379" idx="3">
    <p:pos x="6000" y="0"/>
    <p:text>A crazy thought...imagine if you sat down with each one of your teachers and discovered their beliefs about education/teaching and you could help them reach their goals centered on their beliefs during your walk throughs.</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3"/>
        <p:cNvGrpSpPr/>
        <p:nvPr/>
      </p:nvGrpSpPr>
      <p:grpSpPr>
        <a:xfrm>
          <a:off x="0" y="0"/>
          <a:ext cx="0" cy="0"/>
          <a:chOff x="0" y="0"/>
          <a:chExt cx="0" cy="0"/>
        </a:xfrm>
      </p:grpSpPr>
      <p:sp>
        <p:nvSpPr>
          <p:cNvPr id="624" name="Google Shape;624;g35f391192_00: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5" name="Google Shape;625;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2"/>
        <p:cNvGrpSpPr/>
        <p:nvPr/>
      </p:nvGrpSpPr>
      <p:grpSpPr>
        <a:xfrm>
          <a:off x="0" y="0"/>
          <a:ext cx="0" cy="0"/>
          <a:chOff x="0" y="0"/>
          <a:chExt cx="0" cy="0"/>
        </a:xfrm>
      </p:grpSpPr>
      <p:sp>
        <p:nvSpPr>
          <p:cNvPr id="713" name="Google Shape;713;g583222b9a2_0_23: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4" name="Google Shape;714;g583222b9a2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8"/>
        <p:cNvGrpSpPr/>
        <p:nvPr/>
      </p:nvGrpSpPr>
      <p:grpSpPr>
        <a:xfrm>
          <a:off x="0" y="0"/>
          <a:ext cx="0" cy="0"/>
          <a:chOff x="0" y="0"/>
          <a:chExt cx="0" cy="0"/>
        </a:xfrm>
      </p:grpSpPr>
      <p:sp>
        <p:nvSpPr>
          <p:cNvPr id="719" name="Google Shape;719;g35f391192_017: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0" name="Google Shape;720;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8"/>
        <p:cNvGrpSpPr/>
        <p:nvPr/>
      </p:nvGrpSpPr>
      <p:grpSpPr>
        <a:xfrm>
          <a:off x="0" y="0"/>
          <a:ext cx="0" cy="0"/>
          <a:chOff x="0" y="0"/>
          <a:chExt cx="0" cy="0"/>
        </a:xfrm>
      </p:grpSpPr>
      <p:sp>
        <p:nvSpPr>
          <p:cNvPr id="629" name="Google Shape;629;g5a1a7f7eb3_0_5: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0" name="Google Shape;630;g5a1a7f7eb3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Revise this to include aspiration about learning after BLT meeting in July.  Share process used to get here (School Retool).</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4"/>
        <p:cNvGrpSpPr/>
        <p:nvPr/>
      </p:nvGrpSpPr>
      <p:grpSpPr>
        <a:xfrm>
          <a:off x="0" y="0"/>
          <a:ext cx="0" cy="0"/>
          <a:chOff x="0" y="0"/>
          <a:chExt cx="0" cy="0"/>
        </a:xfrm>
      </p:grpSpPr>
      <p:sp>
        <p:nvSpPr>
          <p:cNvPr id="635" name="Google Shape;635;g583222b9a2_0_11: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6" name="Google Shape;636;g583222b9a2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Sit with this thought a moment</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0"/>
        <p:cNvGrpSpPr/>
        <p:nvPr/>
      </p:nvGrpSpPr>
      <p:grpSpPr>
        <a:xfrm>
          <a:off x="0" y="0"/>
          <a:ext cx="0" cy="0"/>
          <a:chOff x="0" y="0"/>
          <a:chExt cx="0" cy="0"/>
        </a:xfrm>
      </p:grpSpPr>
      <p:sp>
        <p:nvSpPr>
          <p:cNvPr id="641" name="Google Shape;641;g3606f1c2d_30: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2" name="Google Shape;642;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Fly In one at a time</a:t>
            </a:r>
            <a:endParaRPr/>
          </a:p>
          <a:p>
            <a:pPr marL="0" lvl="0" indent="0" algn="l" rtl="0">
              <a:spcBef>
                <a:spcPts val="0"/>
              </a:spcBef>
              <a:spcAft>
                <a:spcPts val="0"/>
              </a:spcAft>
              <a:buNone/>
            </a:pPr>
            <a:r>
              <a:rPr lang="en"/>
              <a:t>3 A’s: A-ha, Add, or Argue</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0"/>
        <p:cNvGrpSpPr/>
        <p:nvPr/>
      </p:nvGrpSpPr>
      <p:grpSpPr>
        <a:xfrm>
          <a:off x="0" y="0"/>
          <a:ext cx="0" cy="0"/>
          <a:chOff x="0" y="0"/>
          <a:chExt cx="0" cy="0"/>
        </a:xfrm>
      </p:grpSpPr>
      <p:sp>
        <p:nvSpPr>
          <p:cNvPr id="651" name="Google Shape;651;g35f391192_029: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2" name="Google Shape;652;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We do a good job of collecting data.  We even go so far as using it to group students for some things, but we aren’t digging in to see what “almost” worked.  (Need a story)</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6"/>
        <p:cNvGrpSpPr/>
        <p:nvPr/>
      </p:nvGrpSpPr>
      <p:grpSpPr>
        <a:xfrm>
          <a:off x="0" y="0"/>
          <a:ext cx="0" cy="0"/>
          <a:chOff x="0" y="0"/>
          <a:chExt cx="0" cy="0"/>
        </a:xfrm>
      </p:grpSpPr>
      <p:sp>
        <p:nvSpPr>
          <p:cNvPr id="657" name="Google Shape;657;g5b6ff0da2a_0_562: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8" name="Google Shape;658;g5b6ff0da2a_0_5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2"/>
        <p:cNvGrpSpPr/>
        <p:nvPr/>
      </p:nvGrpSpPr>
      <p:grpSpPr>
        <a:xfrm>
          <a:off x="0" y="0"/>
          <a:ext cx="0" cy="0"/>
          <a:chOff x="0" y="0"/>
          <a:chExt cx="0" cy="0"/>
        </a:xfrm>
      </p:grpSpPr>
      <p:sp>
        <p:nvSpPr>
          <p:cNvPr id="663" name="Google Shape;663;g35f391192_04: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4" name="Google Shape;664;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2100" algn="l" rtl="0">
              <a:spcBef>
                <a:spcPts val="600"/>
              </a:spcBef>
              <a:spcAft>
                <a:spcPts val="0"/>
              </a:spcAft>
              <a:buClr>
                <a:srgbClr val="FFC800"/>
              </a:buClr>
              <a:buSzPts val="1000"/>
              <a:buFont typeface="Montserrat Light"/>
              <a:buChar char="◂"/>
            </a:pPr>
            <a:r>
              <a:rPr lang="en" sz="1000" b="1">
                <a:solidFill>
                  <a:srgbClr val="434343"/>
                </a:solidFill>
                <a:latin typeface="Montserrat Light"/>
                <a:ea typeface="Montserrat Light"/>
                <a:cs typeface="Montserrat Light"/>
                <a:sym typeface="Montserrat Light"/>
              </a:rPr>
              <a:t>planning for choice in how students access content, what content is accessed, and how mastery of content is assessed</a:t>
            </a:r>
            <a:endParaRPr sz="1000" b="1">
              <a:solidFill>
                <a:srgbClr val="434343"/>
              </a:solidFill>
              <a:latin typeface="Montserrat Light"/>
              <a:ea typeface="Montserrat Light"/>
              <a:cs typeface="Montserrat Light"/>
              <a:sym typeface="Montserrat Light"/>
            </a:endParaRPr>
          </a:p>
          <a:p>
            <a:pPr marL="457200" lvl="0" indent="-292100" algn="l" rtl="0">
              <a:spcBef>
                <a:spcPts val="0"/>
              </a:spcBef>
              <a:spcAft>
                <a:spcPts val="0"/>
              </a:spcAft>
              <a:buClr>
                <a:srgbClr val="FFC800"/>
              </a:buClr>
              <a:buSzPts val="1000"/>
              <a:buFont typeface="Montserrat Light"/>
              <a:buChar char="◂"/>
            </a:pPr>
            <a:r>
              <a:rPr lang="en" sz="1000" b="1">
                <a:solidFill>
                  <a:srgbClr val="434343"/>
                </a:solidFill>
                <a:latin typeface="Montserrat Light"/>
                <a:ea typeface="Montserrat Light"/>
                <a:cs typeface="Montserrat Light"/>
                <a:sym typeface="Montserrat Light"/>
              </a:rPr>
              <a:t>backwards planning around standards, not programs</a:t>
            </a:r>
            <a:endParaRPr sz="1000" b="1">
              <a:solidFill>
                <a:srgbClr val="434343"/>
              </a:solidFill>
              <a:latin typeface="Montserrat Light"/>
              <a:ea typeface="Montserrat Light"/>
              <a:cs typeface="Montserrat Light"/>
              <a:sym typeface="Montserrat Light"/>
            </a:endParaRPr>
          </a:p>
          <a:p>
            <a:pPr marL="457200" lvl="0" indent="-292100" algn="l" rtl="0">
              <a:spcBef>
                <a:spcPts val="0"/>
              </a:spcBef>
              <a:spcAft>
                <a:spcPts val="0"/>
              </a:spcAft>
              <a:buClr>
                <a:srgbClr val="FFC800"/>
              </a:buClr>
              <a:buSzPts val="1000"/>
              <a:buFont typeface="Montserrat Light"/>
              <a:buChar char="◂"/>
            </a:pPr>
            <a:r>
              <a:rPr lang="en" sz="1000" b="1">
                <a:solidFill>
                  <a:srgbClr val="434343"/>
                </a:solidFill>
                <a:latin typeface="Montserrat Light"/>
                <a:ea typeface="Montserrat Light"/>
                <a:cs typeface="Montserrat Light"/>
                <a:sym typeface="Montserrat Light"/>
              </a:rPr>
              <a:t>80/20 rule for student success</a:t>
            </a:r>
            <a:endParaRPr sz="1000" b="1">
              <a:solidFill>
                <a:srgbClr val="434343"/>
              </a:solidFill>
              <a:latin typeface="Montserrat Light"/>
              <a:ea typeface="Montserrat Light"/>
              <a:cs typeface="Montserrat Light"/>
              <a:sym typeface="Montserrat Light"/>
            </a:endParaRPr>
          </a:p>
          <a:p>
            <a:pPr marL="457200" lvl="0" indent="-292100" algn="l" rtl="0">
              <a:spcBef>
                <a:spcPts val="0"/>
              </a:spcBef>
              <a:spcAft>
                <a:spcPts val="0"/>
              </a:spcAft>
              <a:buClr>
                <a:srgbClr val="FFC800"/>
              </a:buClr>
              <a:buSzPts val="1000"/>
              <a:buFont typeface="Montserrat Light"/>
              <a:buChar char="◂"/>
            </a:pPr>
            <a:r>
              <a:rPr lang="en" sz="1000" b="1">
                <a:solidFill>
                  <a:srgbClr val="434343"/>
                </a:solidFill>
                <a:latin typeface="Montserrat Light"/>
                <a:ea typeface="Montserrat Light"/>
                <a:cs typeface="Montserrat Light"/>
                <a:sym typeface="Montserrat Light"/>
              </a:rPr>
              <a:t>goal setting and conferences WITH STUDENTS around failure and growth, not grades</a:t>
            </a:r>
            <a:endParaRPr sz="1000" b="1">
              <a:solidFill>
                <a:srgbClr val="434343"/>
              </a:solidFill>
              <a:latin typeface="Montserrat Light"/>
              <a:ea typeface="Montserrat Light"/>
              <a:cs typeface="Montserrat Light"/>
              <a:sym typeface="Montserrat Light"/>
            </a:endParaRPr>
          </a:p>
          <a:p>
            <a:pPr marL="457200" lvl="0" indent="-292100" algn="l" rtl="0">
              <a:spcBef>
                <a:spcPts val="0"/>
              </a:spcBef>
              <a:spcAft>
                <a:spcPts val="0"/>
              </a:spcAft>
              <a:buClr>
                <a:srgbClr val="434343"/>
              </a:buClr>
              <a:buSzPts val="1000"/>
              <a:buFont typeface="Montserrat Light"/>
              <a:buChar char="◂"/>
            </a:pPr>
            <a:r>
              <a:rPr lang="en" sz="1000" b="1">
                <a:solidFill>
                  <a:srgbClr val="434343"/>
                </a:solidFill>
                <a:latin typeface="Montserrat Light"/>
                <a:ea typeface="Montserrat Light"/>
                <a:cs typeface="Montserrat Light"/>
                <a:sym typeface="Montserrat Light"/>
              </a:rPr>
              <a:t>Participating in PLC meetings weekly around data and instructional planning</a:t>
            </a:r>
            <a:endParaRPr sz="1000" b="1">
              <a:solidFill>
                <a:srgbClr val="434343"/>
              </a:solidFill>
              <a:latin typeface="Montserrat Light"/>
              <a:ea typeface="Montserrat Light"/>
              <a:cs typeface="Montserrat Light"/>
              <a:sym typeface="Montserrat Ligh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7"/>
        <p:cNvGrpSpPr/>
        <p:nvPr/>
      </p:nvGrpSpPr>
      <p:grpSpPr>
        <a:xfrm>
          <a:off x="0" y="0"/>
          <a:ext cx="0" cy="0"/>
          <a:chOff x="0" y="0"/>
          <a:chExt cx="0" cy="0"/>
        </a:xfrm>
      </p:grpSpPr>
      <p:sp>
        <p:nvSpPr>
          <p:cNvPr id="698" name="Google Shape;698;g583222b9a2_0_17: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9" name="Google Shape;699;g583222b9a2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2100" algn="l" rtl="0">
              <a:spcBef>
                <a:spcPts val="600"/>
              </a:spcBef>
              <a:spcAft>
                <a:spcPts val="0"/>
              </a:spcAft>
              <a:buClr>
                <a:srgbClr val="FFC800"/>
              </a:buClr>
              <a:buSzPts val="1000"/>
              <a:buFont typeface="Montserrat Light"/>
              <a:buChar char="◂"/>
            </a:pPr>
            <a:r>
              <a:rPr lang="en" sz="1000" b="1">
                <a:solidFill>
                  <a:srgbClr val="434343"/>
                </a:solidFill>
                <a:latin typeface="Montserrat Light"/>
                <a:ea typeface="Montserrat Light"/>
                <a:cs typeface="Montserrat Light"/>
                <a:sym typeface="Montserrat Light"/>
              </a:rPr>
              <a:t>Providing greater professional development around standards, growth mindset, and mass customized learning</a:t>
            </a:r>
            <a:endParaRPr sz="1000" b="1">
              <a:solidFill>
                <a:srgbClr val="434343"/>
              </a:solidFill>
              <a:latin typeface="Montserrat Light"/>
              <a:ea typeface="Montserrat Light"/>
              <a:cs typeface="Montserrat Light"/>
              <a:sym typeface="Montserrat Light"/>
            </a:endParaRPr>
          </a:p>
          <a:p>
            <a:pPr marL="457200" lvl="0" indent="-292100" algn="l" rtl="0">
              <a:spcBef>
                <a:spcPts val="0"/>
              </a:spcBef>
              <a:spcAft>
                <a:spcPts val="0"/>
              </a:spcAft>
              <a:buClr>
                <a:srgbClr val="FFC800"/>
              </a:buClr>
              <a:buSzPts val="1000"/>
              <a:buFont typeface="Montserrat Light"/>
              <a:buChar char="◂"/>
            </a:pPr>
            <a:r>
              <a:rPr lang="en" sz="1000" b="1">
                <a:solidFill>
                  <a:srgbClr val="434343"/>
                </a:solidFill>
                <a:latin typeface="Montserrat Light"/>
                <a:ea typeface="Montserrat Light"/>
                <a:cs typeface="Montserrat Light"/>
                <a:sym typeface="Montserrat Light"/>
              </a:rPr>
              <a:t>Creating time for collaboration around data and instruction</a:t>
            </a:r>
            <a:endParaRPr sz="1000" b="1">
              <a:solidFill>
                <a:srgbClr val="434343"/>
              </a:solidFill>
              <a:latin typeface="Montserrat Light"/>
              <a:ea typeface="Montserrat Light"/>
              <a:cs typeface="Montserrat Light"/>
              <a:sym typeface="Montserrat Light"/>
            </a:endParaRPr>
          </a:p>
          <a:p>
            <a:pPr marL="457200" lvl="0" indent="-292100" algn="l" rtl="0">
              <a:spcBef>
                <a:spcPts val="0"/>
              </a:spcBef>
              <a:spcAft>
                <a:spcPts val="0"/>
              </a:spcAft>
              <a:buClr>
                <a:srgbClr val="FFC800"/>
              </a:buClr>
              <a:buSzPts val="1000"/>
              <a:buFont typeface="Montserrat Light"/>
              <a:buChar char="◂"/>
            </a:pPr>
            <a:r>
              <a:rPr lang="en" sz="1000" b="1">
                <a:solidFill>
                  <a:srgbClr val="434343"/>
                </a:solidFill>
                <a:latin typeface="Montserrat Light"/>
                <a:ea typeface="Montserrat Light"/>
                <a:cs typeface="Montserrat Light"/>
                <a:sym typeface="Montserrat Light"/>
              </a:rPr>
              <a:t>Protecting instructional time</a:t>
            </a:r>
            <a:endParaRPr sz="1000" b="1">
              <a:solidFill>
                <a:srgbClr val="434343"/>
              </a:solidFill>
              <a:latin typeface="Montserrat Light"/>
              <a:ea typeface="Montserrat Light"/>
              <a:cs typeface="Montserrat Light"/>
              <a:sym typeface="Montserrat Light"/>
            </a:endParaRPr>
          </a:p>
          <a:p>
            <a:pPr marL="457200" lvl="0" indent="-292100" algn="l" rtl="0">
              <a:spcBef>
                <a:spcPts val="0"/>
              </a:spcBef>
              <a:spcAft>
                <a:spcPts val="0"/>
              </a:spcAft>
              <a:buClr>
                <a:srgbClr val="FFC800"/>
              </a:buClr>
              <a:buSzPts val="1000"/>
              <a:buFont typeface="Montserrat Light"/>
              <a:buChar char="◂"/>
            </a:pPr>
            <a:r>
              <a:rPr lang="en" sz="1000" b="1">
                <a:solidFill>
                  <a:srgbClr val="434343"/>
                </a:solidFill>
                <a:latin typeface="Montserrat Light"/>
                <a:ea typeface="Montserrat Light"/>
                <a:cs typeface="Montserrat Light"/>
                <a:sym typeface="Montserrat Light"/>
              </a:rPr>
              <a:t>Finding creative partners to help meet learner needs</a:t>
            </a:r>
            <a:endParaRPr sz="1000" b="1">
              <a:solidFill>
                <a:srgbClr val="434343"/>
              </a:solidFill>
              <a:latin typeface="Montserrat Light"/>
              <a:ea typeface="Montserrat Light"/>
              <a:cs typeface="Montserrat Light"/>
              <a:sym typeface="Montserrat Light"/>
            </a:endParaRPr>
          </a:p>
          <a:p>
            <a:pPr marL="457200" lvl="0" indent="-292100" algn="l" rtl="0">
              <a:spcBef>
                <a:spcPts val="0"/>
              </a:spcBef>
              <a:spcAft>
                <a:spcPts val="0"/>
              </a:spcAft>
              <a:buClr>
                <a:srgbClr val="FFC800"/>
              </a:buClr>
              <a:buSzPts val="1000"/>
              <a:buFont typeface="Montserrat Light"/>
              <a:buChar char="◂"/>
            </a:pPr>
            <a:r>
              <a:rPr lang="en" sz="1000" b="1">
                <a:solidFill>
                  <a:srgbClr val="434343"/>
                </a:solidFill>
                <a:latin typeface="Montserrat Light"/>
                <a:ea typeface="Montserrat Light"/>
                <a:cs typeface="Montserrat Light"/>
                <a:sym typeface="Montserrat Light"/>
              </a:rPr>
              <a:t>Creating a system and process for connecting kids to the school community and all those within it</a:t>
            </a:r>
            <a:endParaRPr sz="10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4"/>
        <p:cNvGrpSpPr/>
        <p:nvPr/>
      </p:nvGrpSpPr>
      <p:grpSpPr>
        <a:xfrm>
          <a:off x="0" y="0"/>
          <a:ext cx="0" cy="0"/>
          <a:chOff x="0" y="0"/>
          <a:chExt cx="0" cy="0"/>
        </a:xfrm>
      </p:grpSpPr>
      <p:sp>
        <p:nvSpPr>
          <p:cNvPr id="705" name="Google Shape;705;p: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6" name="Google Shape;70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Greater choice for students in what they learn, how they learn it, and how they show what they know</a:t>
            </a:r>
            <a:endParaRPr/>
          </a:p>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solidFill>
          <a:srgbClr val="F64646"/>
        </a:solidFill>
        <a:effectLst/>
      </p:bgPr>
    </p:bg>
    <p:spTree>
      <p:nvGrpSpPr>
        <p:cNvPr id="1" name="Shape 9"/>
        <p:cNvGrpSpPr/>
        <p:nvPr/>
      </p:nvGrpSpPr>
      <p:grpSpPr>
        <a:xfrm>
          <a:off x="0" y="0"/>
          <a:ext cx="0" cy="0"/>
          <a:chOff x="0" y="0"/>
          <a:chExt cx="0" cy="0"/>
        </a:xfrm>
      </p:grpSpPr>
      <p:grpSp>
        <p:nvGrpSpPr>
          <p:cNvPr id="10" name="Google Shape;10;p2"/>
          <p:cNvGrpSpPr/>
          <p:nvPr/>
        </p:nvGrpSpPr>
        <p:grpSpPr>
          <a:xfrm>
            <a:off x="-6" y="-11"/>
            <a:ext cx="2429759" cy="1609289"/>
            <a:chOff x="608719" y="-11"/>
            <a:chExt cx="2429759" cy="1609289"/>
          </a:xfrm>
        </p:grpSpPr>
        <p:sp>
          <p:nvSpPr>
            <p:cNvPr id="11" name="Google Shape;11;p2"/>
            <p:cNvSpPr/>
            <p:nvPr/>
          </p:nvSpPr>
          <p:spPr>
            <a:xfrm>
              <a:off x="608719" y="322534"/>
              <a:ext cx="606220" cy="643388"/>
            </a:xfrm>
            <a:custGeom>
              <a:avLst/>
              <a:gdLst/>
              <a:ahLst/>
              <a:cxnLst/>
              <a:rect l="l" t="t" r="r" b="b"/>
              <a:pathLst>
                <a:path w="20372" h="20037" extrusionOk="0">
                  <a:moveTo>
                    <a:pt x="1" y="1"/>
                  </a:moveTo>
                  <a:lnTo>
                    <a:pt x="1" y="20037"/>
                  </a:lnTo>
                  <a:lnTo>
                    <a:pt x="20372" y="9991"/>
                  </a:lnTo>
                  <a:lnTo>
                    <a:pt x="1" y="1"/>
                  </a:lnTo>
                  <a:close/>
                </a:path>
              </a:pathLst>
            </a:custGeom>
            <a:solidFill>
              <a:srgbClr val="FFFFFF">
                <a:alpha val="515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608719" y="965890"/>
              <a:ext cx="606220" cy="643388"/>
            </a:xfrm>
            <a:custGeom>
              <a:avLst/>
              <a:gdLst/>
              <a:ahLst/>
              <a:cxnLst/>
              <a:rect l="l" t="t" r="r" b="b"/>
              <a:pathLst>
                <a:path w="20372" h="20037" extrusionOk="0">
                  <a:moveTo>
                    <a:pt x="1" y="1"/>
                  </a:moveTo>
                  <a:lnTo>
                    <a:pt x="1" y="20037"/>
                  </a:lnTo>
                  <a:lnTo>
                    <a:pt x="20372" y="9991"/>
                  </a:lnTo>
                  <a:lnTo>
                    <a:pt x="1"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1822766" y="322534"/>
              <a:ext cx="607856" cy="643388"/>
            </a:xfrm>
            <a:custGeom>
              <a:avLst/>
              <a:gdLst/>
              <a:ahLst/>
              <a:cxnLst/>
              <a:rect l="l" t="t" r="r" b="b"/>
              <a:pathLst>
                <a:path w="20427" h="20037" extrusionOk="0">
                  <a:moveTo>
                    <a:pt x="0" y="1"/>
                  </a:moveTo>
                  <a:lnTo>
                    <a:pt x="0" y="20037"/>
                  </a:lnTo>
                  <a:lnTo>
                    <a:pt x="20427" y="9991"/>
                  </a:lnTo>
                  <a:lnTo>
                    <a:pt x="0"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1822766" y="965890"/>
              <a:ext cx="607856" cy="643388"/>
            </a:xfrm>
            <a:custGeom>
              <a:avLst/>
              <a:gdLst/>
              <a:ahLst/>
              <a:cxnLst/>
              <a:rect l="l" t="t" r="r" b="b"/>
              <a:pathLst>
                <a:path w="20427" h="20037" extrusionOk="0">
                  <a:moveTo>
                    <a:pt x="0" y="1"/>
                  </a:moveTo>
                  <a:lnTo>
                    <a:pt x="0" y="20037"/>
                  </a:lnTo>
                  <a:lnTo>
                    <a:pt x="20427" y="9991"/>
                  </a:lnTo>
                  <a:lnTo>
                    <a:pt x="0" y="1"/>
                  </a:lnTo>
                  <a:close/>
                </a:path>
              </a:pathLst>
            </a:custGeom>
            <a:noFill/>
            <a:ln w="9525" cap="flat" cmpd="sng">
              <a:solidFill>
                <a:srgbClr val="EA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214909" y="-11"/>
              <a:ext cx="607886" cy="643356"/>
            </a:xfrm>
            <a:custGeom>
              <a:avLst/>
              <a:gdLst/>
              <a:ahLst/>
              <a:cxnLst/>
              <a:rect l="l" t="t" r="r" b="b"/>
              <a:pathLst>
                <a:path w="20428" h="20036" extrusionOk="0">
                  <a:moveTo>
                    <a:pt x="1" y="0"/>
                  </a:moveTo>
                  <a:lnTo>
                    <a:pt x="1" y="20036"/>
                  </a:lnTo>
                  <a:lnTo>
                    <a:pt x="20427" y="10046"/>
                  </a:lnTo>
                  <a:lnTo>
                    <a:pt x="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822766" y="-11"/>
              <a:ext cx="607856" cy="322577"/>
            </a:xfrm>
            <a:custGeom>
              <a:avLst/>
              <a:gdLst/>
              <a:ahLst/>
              <a:cxnLst/>
              <a:rect l="l" t="t" r="r" b="b"/>
              <a:pathLst>
                <a:path w="20427" h="10046" extrusionOk="0">
                  <a:moveTo>
                    <a:pt x="0" y="0"/>
                  </a:moveTo>
                  <a:lnTo>
                    <a:pt x="0" y="10046"/>
                  </a:lnTo>
                  <a:lnTo>
                    <a:pt x="20427"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608719" y="643313"/>
              <a:ext cx="606220"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214909" y="322534"/>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alpha val="23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214909" y="965890"/>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2430592" y="322534"/>
              <a:ext cx="607886" cy="643388"/>
            </a:xfrm>
            <a:custGeom>
              <a:avLst/>
              <a:gdLst/>
              <a:ahLst/>
              <a:cxnLst/>
              <a:rect l="l" t="t" r="r" b="b"/>
              <a:pathLst>
                <a:path w="20428" h="20037" extrusionOk="0">
                  <a:moveTo>
                    <a:pt x="20427" y="1"/>
                  </a:moveTo>
                  <a:lnTo>
                    <a:pt x="1" y="9991"/>
                  </a:lnTo>
                  <a:lnTo>
                    <a:pt x="20427" y="20037"/>
                  </a:lnTo>
                  <a:lnTo>
                    <a:pt x="20427" y="1"/>
                  </a:lnTo>
                  <a:close/>
                </a:path>
              </a:pathLst>
            </a:custGeom>
            <a:noFill/>
            <a:ln w="9525" cap="flat" cmpd="sng">
              <a:solidFill>
                <a:srgbClr val="EA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608719" y="-11"/>
              <a:ext cx="606220" cy="643356"/>
            </a:xfrm>
            <a:custGeom>
              <a:avLst/>
              <a:gdLst/>
              <a:ahLst/>
              <a:cxnLst/>
              <a:rect l="l" t="t" r="r" b="b"/>
              <a:pathLst>
                <a:path w="20372" h="20036" extrusionOk="0">
                  <a:moveTo>
                    <a:pt x="20372" y="0"/>
                  </a:moveTo>
                  <a:lnTo>
                    <a:pt x="1" y="10046"/>
                  </a:lnTo>
                  <a:lnTo>
                    <a:pt x="20372" y="20036"/>
                  </a:lnTo>
                  <a:lnTo>
                    <a:pt x="20372"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1214909" y="-11"/>
              <a:ext cx="607886" cy="322577"/>
            </a:xfrm>
            <a:custGeom>
              <a:avLst/>
              <a:gdLst/>
              <a:ahLst/>
              <a:cxnLst/>
              <a:rect l="l" t="t" r="r" b="b"/>
              <a:pathLst>
                <a:path w="20428" h="10046" extrusionOk="0">
                  <a:moveTo>
                    <a:pt x="1" y="0"/>
                  </a:moveTo>
                  <a:lnTo>
                    <a:pt x="20427"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 name="Google Shape;23;p2"/>
          <p:cNvSpPr txBox="1">
            <a:spLocks noGrp="1"/>
          </p:cNvSpPr>
          <p:nvPr>
            <p:ph type="ctrTitle"/>
          </p:nvPr>
        </p:nvSpPr>
        <p:spPr>
          <a:xfrm>
            <a:off x="685800" y="1991825"/>
            <a:ext cx="5265000" cy="1159800"/>
          </a:xfrm>
          <a:prstGeom prst="rect">
            <a:avLst/>
          </a:prstGeom>
        </p:spPr>
        <p:txBody>
          <a:bodyPr spcFirstLastPara="1" wrap="square" lIns="91425" tIns="91425" rIns="91425" bIns="91425" anchor="ctr" anchorCtr="0">
            <a:noAutofit/>
          </a:bodyPr>
          <a:lstStyle>
            <a:lvl1pPr lvl="0">
              <a:spcBef>
                <a:spcPts val="0"/>
              </a:spcBef>
              <a:spcAft>
                <a:spcPts val="0"/>
              </a:spcAft>
              <a:buClr>
                <a:srgbClr val="FFFFFF"/>
              </a:buClr>
              <a:buSzPts val="4000"/>
              <a:buNone/>
              <a:defRPr sz="4000">
                <a:solidFill>
                  <a:srgbClr val="FFFFFF"/>
                </a:solidFill>
              </a:defRPr>
            </a:lvl1pPr>
            <a:lvl2pPr lvl="1">
              <a:spcBef>
                <a:spcPts val="0"/>
              </a:spcBef>
              <a:spcAft>
                <a:spcPts val="0"/>
              </a:spcAft>
              <a:buClr>
                <a:srgbClr val="FFFFFF"/>
              </a:buClr>
              <a:buSzPts val="4000"/>
              <a:buNone/>
              <a:defRPr sz="4000">
                <a:solidFill>
                  <a:srgbClr val="FFFFFF"/>
                </a:solidFill>
              </a:defRPr>
            </a:lvl2pPr>
            <a:lvl3pPr lvl="2">
              <a:spcBef>
                <a:spcPts val="0"/>
              </a:spcBef>
              <a:spcAft>
                <a:spcPts val="0"/>
              </a:spcAft>
              <a:buClr>
                <a:srgbClr val="FFFFFF"/>
              </a:buClr>
              <a:buSzPts val="4000"/>
              <a:buNone/>
              <a:defRPr sz="4000">
                <a:solidFill>
                  <a:srgbClr val="FFFFFF"/>
                </a:solidFill>
              </a:defRPr>
            </a:lvl3pPr>
            <a:lvl4pPr lvl="3">
              <a:spcBef>
                <a:spcPts val="0"/>
              </a:spcBef>
              <a:spcAft>
                <a:spcPts val="0"/>
              </a:spcAft>
              <a:buClr>
                <a:srgbClr val="FFFFFF"/>
              </a:buClr>
              <a:buSzPts val="4000"/>
              <a:buNone/>
              <a:defRPr sz="4000">
                <a:solidFill>
                  <a:srgbClr val="FFFFFF"/>
                </a:solidFill>
              </a:defRPr>
            </a:lvl4pPr>
            <a:lvl5pPr lvl="4">
              <a:spcBef>
                <a:spcPts val="0"/>
              </a:spcBef>
              <a:spcAft>
                <a:spcPts val="0"/>
              </a:spcAft>
              <a:buClr>
                <a:srgbClr val="FFFFFF"/>
              </a:buClr>
              <a:buSzPts val="4000"/>
              <a:buNone/>
              <a:defRPr sz="4000">
                <a:solidFill>
                  <a:srgbClr val="FFFFFF"/>
                </a:solidFill>
              </a:defRPr>
            </a:lvl5pPr>
            <a:lvl6pPr lvl="5">
              <a:spcBef>
                <a:spcPts val="0"/>
              </a:spcBef>
              <a:spcAft>
                <a:spcPts val="0"/>
              </a:spcAft>
              <a:buClr>
                <a:srgbClr val="FFFFFF"/>
              </a:buClr>
              <a:buSzPts val="4000"/>
              <a:buNone/>
              <a:defRPr sz="4000">
                <a:solidFill>
                  <a:srgbClr val="FFFFFF"/>
                </a:solidFill>
              </a:defRPr>
            </a:lvl6pPr>
            <a:lvl7pPr lvl="6">
              <a:spcBef>
                <a:spcPts val="0"/>
              </a:spcBef>
              <a:spcAft>
                <a:spcPts val="0"/>
              </a:spcAft>
              <a:buClr>
                <a:srgbClr val="FFFFFF"/>
              </a:buClr>
              <a:buSzPts val="4000"/>
              <a:buNone/>
              <a:defRPr sz="4000">
                <a:solidFill>
                  <a:srgbClr val="FFFFFF"/>
                </a:solidFill>
              </a:defRPr>
            </a:lvl7pPr>
            <a:lvl8pPr lvl="7">
              <a:spcBef>
                <a:spcPts val="0"/>
              </a:spcBef>
              <a:spcAft>
                <a:spcPts val="0"/>
              </a:spcAft>
              <a:buClr>
                <a:srgbClr val="FFFFFF"/>
              </a:buClr>
              <a:buSzPts val="4000"/>
              <a:buNone/>
              <a:defRPr sz="4000">
                <a:solidFill>
                  <a:srgbClr val="FFFFFF"/>
                </a:solidFill>
              </a:defRPr>
            </a:lvl8pPr>
            <a:lvl9pPr lvl="8">
              <a:spcBef>
                <a:spcPts val="0"/>
              </a:spcBef>
              <a:spcAft>
                <a:spcPts val="0"/>
              </a:spcAft>
              <a:buClr>
                <a:srgbClr val="FFFFFF"/>
              </a:buClr>
              <a:buSzPts val="4000"/>
              <a:buNone/>
              <a:defRPr sz="4000">
                <a:solidFill>
                  <a:srgbClr val="FFFFFF"/>
                </a:solidFill>
              </a:defRPr>
            </a:lvl9pPr>
          </a:lstStyle>
          <a:p>
            <a:endParaRPr/>
          </a:p>
        </p:txBody>
      </p:sp>
      <p:grpSp>
        <p:nvGrpSpPr>
          <p:cNvPr id="24" name="Google Shape;24;p2"/>
          <p:cNvGrpSpPr/>
          <p:nvPr/>
        </p:nvGrpSpPr>
        <p:grpSpPr>
          <a:xfrm>
            <a:off x="4894945" y="-11"/>
            <a:ext cx="4252453" cy="5146816"/>
            <a:chOff x="4894945" y="-11"/>
            <a:chExt cx="4252453" cy="5146816"/>
          </a:xfrm>
        </p:grpSpPr>
        <p:sp>
          <p:nvSpPr>
            <p:cNvPr id="25" name="Google Shape;25;p2"/>
            <p:cNvSpPr/>
            <p:nvPr/>
          </p:nvSpPr>
          <p:spPr>
            <a:xfrm>
              <a:off x="6108962" y="4182670"/>
              <a:ext cx="607886" cy="643356"/>
            </a:xfrm>
            <a:custGeom>
              <a:avLst/>
              <a:gdLst/>
              <a:ahLst/>
              <a:cxnLst/>
              <a:rect l="l" t="t" r="r" b="b"/>
              <a:pathLst>
                <a:path w="20428" h="20036" extrusionOk="0">
                  <a:moveTo>
                    <a:pt x="1" y="0"/>
                  </a:moveTo>
                  <a:lnTo>
                    <a:pt x="1" y="20036"/>
                  </a:lnTo>
                  <a:lnTo>
                    <a:pt x="20427" y="9990"/>
                  </a:lnTo>
                  <a:lnTo>
                    <a:pt x="1"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6716818" y="3860093"/>
              <a:ext cx="607856" cy="643388"/>
            </a:xfrm>
            <a:custGeom>
              <a:avLst/>
              <a:gdLst/>
              <a:ahLst/>
              <a:cxnLst/>
              <a:rect l="l" t="t" r="r" b="b"/>
              <a:pathLst>
                <a:path w="20427" h="20037" extrusionOk="0">
                  <a:moveTo>
                    <a:pt x="0" y="0"/>
                  </a:moveTo>
                  <a:lnTo>
                    <a:pt x="0" y="20036"/>
                  </a:lnTo>
                  <a:lnTo>
                    <a:pt x="20427" y="10046"/>
                  </a:lnTo>
                  <a:lnTo>
                    <a:pt x="0"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7324645" y="3539314"/>
              <a:ext cx="607886" cy="643388"/>
            </a:xfrm>
            <a:custGeom>
              <a:avLst/>
              <a:gdLst/>
              <a:ahLst/>
              <a:cxnLst/>
              <a:rect l="l" t="t" r="r" b="b"/>
              <a:pathLst>
                <a:path w="20428" h="20037" extrusionOk="0">
                  <a:moveTo>
                    <a:pt x="1" y="0"/>
                  </a:moveTo>
                  <a:lnTo>
                    <a:pt x="1" y="20036"/>
                  </a:lnTo>
                  <a:lnTo>
                    <a:pt x="20427" y="9990"/>
                  </a:lnTo>
                  <a:lnTo>
                    <a:pt x="1" y="0"/>
                  </a:lnTo>
                  <a:close/>
                </a:path>
              </a:pathLst>
            </a:custGeom>
            <a:solidFill>
              <a:srgbClr val="FFFFFF">
                <a:alpha val="515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7324645" y="4182670"/>
              <a:ext cx="607886" cy="643356"/>
            </a:xfrm>
            <a:custGeom>
              <a:avLst/>
              <a:gdLst/>
              <a:ahLst/>
              <a:cxnLst/>
              <a:rect l="l" t="t" r="r" b="b"/>
              <a:pathLst>
                <a:path w="20428" h="20036" extrusionOk="0">
                  <a:moveTo>
                    <a:pt x="1" y="0"/>
                  </a:moveTo>
                  <a:lnTo>
                    <a:pt x="1" y="20036"/>
                  </a:lnTo>
                  <a:lnTo>
                    <a:pt x="20427" y="9990"/>
                  </a:lnTo>
                  <a:lnTo>
                    <a:pt x="1" y="0"/>
                  </a:lnTo>
                  <a:close/>
                </a:path>
              </a:pathLst>
            </a:custGeom>
            <a:noFill/>
            <a:ln w="9525" cap="flat" cmpd="sng">
              <a:solidFill>
                <a:srgbClr val="EA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7932502" y="643313"/>
              <a:ext cx="606220" cy="643388"/>
            </a:xfrm>
            <a:custGeom>
              <a:avLst/>
              <a:gdLst/>
              <a:ahLst/>
              <a:cxnLst/>
              <a:rect l="l" t="t" r="r" b="b"/>
              <a:pathLst>
                <a:path w="20372" h="20037" extrusionOk="0">
                  <a:moveTo>
                    <a:pt x="0" y="1"/>
                  </a:moveTo>
                  <a:lnTo>
                    <a:pt x="0" y="20037"/>
                  </a:lnTo>
                  <a:lnTo>
                    <a:pt x="20371" y="10047"/>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8538692" y="322534"/>
              <a:ext cx="607856" cy="643388"/>
            </a:xfrm>
            <a:custGeom>
              <a:avLst/>
              <a:gdLst/>
              <a:ahLst/>
              <a:cxnLst/>
              <a:rect l="l" t="t" r="r" b="b"/>
              <a:pathLst>
                <a:path w="20427" h="20037" extrusionOk="0">
                  <a:moveTo>
                    <a:pt x="0" y="1"/>
                  </a:moveTo>
                  <a:lnTo>
                    <a:pt x="0" y="20037"/>
                  </a:lnTo>
                  <a:lnTo>
                    <a:pt x="20427" y="9991"/>
                  </a:lnTo>
                  <a:lnTo>
                    <a:pt x="0" y="1"/>
                  </a:lnTo>
                  <a:close/>
                </a:path>
              </a:pathLst>
            </a:custGeom>
            <a:noFill/>
            <a:ln w="9525" cap="flat" cmpd="sng">
              <a:solidFill>
                <a:srgbClr val="EA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7932502" y="1286669"/>
              <a:ext cx="606220" cy="643388"/>
            </a:xfrm>
            <a:custGeom>
              <a:avLst/>
              <a:gdLst/>
              <a:ahLst/>
              <a:cxnLst/>
              <a:rect l="l" t="t" r="r" b="b"/>
              <a:pathLst>
                <a:path w="20372" h="20037" extrusionOk="0">
                  <a:moveTo>
                    <a:pt x="0" y="1"/>
                  </a:moveTo>
                  <a:lnTo>
                    <a:pt x="0" y="20037"/>
                  </a:lnTo>
                  <a:lnTo>
                    <a:pt x="20371" y="10047"/>
                  </a:lnTo>
                  <a:lnTo>
                    <a:pt x="0"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7932502" y="3216737"/>
              <a:ext cx="606220" cy="643388"/>
            </a:xfrm>
            <a:custGeom>
              <a:avLst/>
              <a:gdLst/>
              <a:ahLst/>
              <a:cxnLst/>
              <a:rect l="l" t="t" r="r" b="b"/>
              <a:pathLst>
                <a:path w="20372" h="20037" extrusionOk="0">
                  <a:moveTo>
                    <a:pt x="0" y="0"/>
                  </a:moveTo>
                  <a:lnTo>
                    <a:pt x="0" y="20036"/>
                  </a:lnTo>
                  <a:lnTo>
                    <a:pt x="20371" y="10046"/>
                  </a:lnTo>
                  <a:lnTo>
                    <a:pt x="0"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8538692" y="3539314"/>
              <a:ext cx="607856" cy="643388"/>
            </a:xfrm>
            <a:custGeom>
              <a:avLst/>
              <a:gdLst/>
              <a:ahLst/>
              <a:cxnLst/>
              <a:rect l="l" t="t" r="r" b="b"/>
              <a:pathLst>
                <a:path w="20427" h="20037" extrusionOk="0">
                  <a:moveTo>
                    <a:pt x="0" y="0"/>
                  </a:moveTo>
                  <a:lnTo>
                    <a:pt x="0" y="20036"/>
                  </a:lnTo>
                  <a:lnTo>
                    <a:pt x="20427" y="9990"/>
                  </a:lnTo>
                  <a:lnTo>
                    <a:pt x="0"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6108962" y="-11"/>
              <a:ext cx="607886" cy="322577"/>
            </a:xfrm>
            <a:custGeom>
              <a:avLst/>
              <a:gdLst/>
              <a:ahLst/>
              <a:cxnLst/>
              <a:rect l="l" t="t" r="r" b="b"/>
              <a:pathLst>
                <a:path w="20428" h="10046" extrusionOk="0">
                  <a:moveTo>
                    <a:pt x="1" y="0"/>
                  </a:moveTo>
                  <a:lnTo>
                    <a:pt x="1" y="10046"/>
                  </a:lnTo>
                  <a:lnTo>
                    <a:pt x="20427" y="0"/>
                  </a:lnTo>
                  <a:close/>
                </a:path>
              </a:pathLst>
            </a:custGeom>
            <a:noFill/>
            <a:ln w="9525" cap="flat" cmpd="sng">
              <a:solidFill>
                <a:srgbClr val="EA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6716818" y="-11"/>
              <a:ext cx="607856" cy="643356"/>
            </a:xfrm>
            <a:custGeom>
              <a:avLst/>
              <a:gdLst/>
              <a:ahLst/>
              <a:cxnLst/>
              <a:rect l="l" t="t" r="r" b="b"/>
              <a:pathLst>
                <a:path w="20427" h="20036" extrusionOk="0">
                  <a:moveTo>
                    <a:pt x="0" y="0"/>
                  </a:moveTo>
                  <a:lnTo>
                    <a:pt x="0" y="20036"/>
                  </a:lnTo>
                  <a:lnTo>
                    <a:pt x="20427" y="10046"/>
                  </a:lnTo>
                  <a:lnTo>
                    <a:pt x="0"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7324645" y="-11"/>
              <a:ext cx="607886" cy="322577"/>
            </a:xfrm>
            <a:custGeom>
              <a:avLst/>
              <a:gdLst/>
              <a:ahLst/>
              <a:cxnLst/>
              <a:rect l="l" t="t" r="r" b="b"/>
              <a:pathLst>
                <a:path w="20428" h="10046" extrusionOk="0">
                  <a:moveTo>
                    <a:pt x="1" y="0"/>
                  </a:moveTo>
                  <a:lnTo>
                    <a:pt x="1"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7932502" y="-11"/>
              <a:ext cx="606220" cy="643356"/>
            </a:xfrm>
            <a:custGeom>
              <a:avLst/>
              <a:gdLst/>
              <a:ahLst/>
              <a:cxnLst/>
              <a:rect l="l" t="t" r="r" b="b"/>
              <a:pathLst>
                <a:path w="20372" h="20036" extrusionOk="0">
                  <a:moveTo>
                    <a:pt x="0" y="0"/>
                  </a:moveTo>
                  <a:lnTo>
                    <a:pt x="0" y="20036"/>
                  </a:lnTo>
                  <a:lnTo>
                    <a:pt x="20371" y="10046"/>
                  </a:lnTo>
                  <a:lnTo>
                    <a:pt x="0" y="0"/>
                  </a:lnTo>
                  <a:close/>
                </a:path>
              </a:pathLst>
            </a:custGeom>
            <a:solidFill>
              <a:srgbClr val="FFFFFF">
                <a:alpha val="23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8538692" y="-11"/>
              <a:ext cx="607856" cy="322577"/>
            </a:xfrm>
            <a:custGeom>
              <a:avLst/>
              <a:gdLst/>
              <a:ahLst/>
              <a:cxnLst/>
              <a:rect l="l" t="t" r="r" b="b"/>
              <a:pathLst>
                <a:path w="20427" h="10046" extrusionOk="0">
                  <a:moveTo>
                    <a:pt x="0" y="0"/>
                  </a:moveTo>
                  <a:lnTo>
                    <a:pt x="0" y="10046"/>
                  </a:lnTo>
                  <a:lnTo>
                    <a:pt x="20427" y="0"/>
                  </a:lnTo>
                  <a:close/>
                </a:path>
              </a:pathLst>
            </a:custGeom>
            <a:solidFill>
              <a:srgbClr val="FFFFFF">
                <a:alpha val="515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4894945" y="3860093"/>
              <a:ext cx="607856" cy="643388"/>
            </a:xfrm>
            <a:custGeom>
              <a:avLst/>
              <a:gdLst/>
              <a:ahLst/>
              <a:cxnLst/>
              <a:rect l="l" t="t" r="r" b="b"/>
              <a:pathLst>
                <a:path w="20427" h="20037" extrusionOk="0">
                  <a:moveTo>
                    <a:pt x="20427" y="0"/>
                  </a:moveTo>
                  <a:lnTo>
                    <a:pt x="0" y="10046"/>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6108962" y="3860093"/>
              <a:ext cx="607886" cy="643388"/>
            </a:xfrm>
            <a:custGeom>
              <a:avLst/>
              <a:gdLst/>
              <a:ahLst/>
              <a:cxnLst/>
              <a:rect l="l" t="t" r="r" b="b"/>
              <a:pathLst>
                <a:path w="20428" h="20037" extrusionOk="0">
                  <a:moveTo>
                    <a:pt x="20427" y="0"/>
                  </a:moveTo>
                  <a:lnTo>
                    <a:pt x="1" y="10046"/>
                  </a:lnTo>
                  <a:lnTo>
                    <a:pt x="20427" y="2003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5502772" y="4182670"/>
              <a:ext cx="606220" cy="643356"/>
            </a:xfrm>
            <a:custGeom>
              <a:avLst/>
              <a:gdLst/>
              <a:ahLst/>
              <a:cxnLst/>
              <a:rect l="l" t="t" r="r" b="b"/>
              <a:pathLst>
                <a:path w="20372" h="20036" extrusionOk="0">
                  <a:moveTo>
                    <a:pt x="20372" y="0"/>
                  </a:moveTo>
                  <a:lnTo>
                    <a:pt x="1" y="9990"/>
                  </a:lnTo>
                  <a:lnTo>
                    <a:pt x="20372" y="20036"/>
                  </a:lnTo>
                  <a:lnTo>
                    <a:pt x="20372" y="0"/>
                  </a:lnTo>
                  <a:close/>
                </a:path>
              </a:pathLst>
            </a:custGeom>
            <a:noFill/>
            <a:ln w="9525" cap="flat" cmpd="sng">
              <a:solidFill>
                <a:srgbClr val="EA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7324645" y="3216737"/>
              <a:ext cx="607886" cy="643388"/>
            </a:xfrm>
            <a:custGeom>
              <a:avLst/>
              <a:gdLst/>
              <a:ahLst/>
              <a:cxnLst/>
              <a:rect l="l" t="t" r="r" b="b"/>
              <a:pathLst>
                <a:path w="20428" h="20037" extrusionOk="0">
                  <a:moveTo>
                    <a:pt x="20427" y="0"/>
                  </a:moveTo>
                  <a:lnTo>
                    <a:pt x="1" y="10046"/>
                  </a:lnTo>
                  <a:lnTo>
                    <a:pt x="20427" y="2003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6716818" y="3539314"/>
              <a:ext cx="607856" cy="643388"/>
            </a:xfrm>
            <a:custGeom>
              <a:avLst/>
              <a:gdLst/>
              <a:ahLst/>
              <a:cxnLst/>
              <a:rect l="l" t="t" r="r" b="b"/>
              <a:pathLst>
                <a:path w="20427" h="20037" extrusionOk="0">
                  <a:moveTo>
                    <a:pt x="20427" y="0"/>
                  </a:moveTo>
                  <a:lnTo>
                    <a:pt x="0" y="9990"/>
                  </a:lnTo>
                  <a:lnTo>
                    <a:pt x="20427" y="20036"/>
                  </a:lnTo>
                  <a:lnTo>
                    <a:pt x="20427"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6716818" y="4182670"/>
              <a:ext cx="607856" cy="643356"/>
            </a:xfrm>
            <a:custGeom>
              <a:avLst/>
              <a:gdLst/>
              <a:ahLst/>
              <a:cxnLst/>
              <a:rect l="l" t="t" r="r" b="b"/>
              <a:pathLst>
                <a:path w="20427" h="20036" extrusionOk="0">
                  <a:moveTo>
                    <a:pt x="20427" y="0"/>
                  </a:moveTo>
                  <a:lnTo>
                    <a:pt x="0" y="9990"/>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7932502" y="322534"/>
              <a:ext cx="606220" cy="643388"/>
            </a:xfrm>
            <a:custGeom>
              <a:avLst/>
              <a:gdLst/>
              <a:ahLst/>
              <a:cxnLst/>
              <a:rect l="l" t="t" r="r" b="b"/>
              <a:pathLst>
                <a:path w="20372" h="20037" extrusionOk="0">
                  <a:moveTo>
                    <a:pt x="20371" y="1"/>
                  </a:moveTo>
                  <a:lnTo>
                    <a:pt x="0" y="9991"/>
                  </a:lnTo>
                  <a:lnTo>
                    <a:pt x="20371" y="20037"/>
                  </a:lnTo>
                  <a:lnTo>
                    <a:pt x="20371" y="1"/>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932502" y="965890"/>
              <a:ext cx="606220" cy="643388"/>
            </a:xfrm>
            <a:custGeom>
              <a:avLst/>
              <a:gdLst/>
              <a:ahLst/>
              <a:cxnLst/>
              <a:rect l="l" t="t" r="r" b="b"/>
              <a:pathLst>
                <a:path w="20372" h="20037" extrusionOk="0">
                  <a:moveTo>
                    <a:pt x="20371" y="1"/>
                  </a:moveTo>
                  <a:lnTo>
                    <a:pt x="0" y="9991"/>
                  </a:lnTo>
                  <a:lnTo>
                    <a:pt x="20371" y="20037"/>
                  </a:lnTo>
                  <a:lnTo>
                    <a:pt x="20371"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7932502" y="2895958"/>
              <a:ext cx="606220" cy="643388"/>
            </a:xfrm>
            <a:custGeom>
              <a:avLst/>
              <a:gdLst/>
              <a:ahLst/>
              <a:cxnLst/>
              <a:rect l="l" t="t" r="r" b="b"/>
              <a:pathLst>
                <a:path w="20372" h="20037" extrusionOk="0">
                  <a:moveTo>
                    <a:pt x="20371" y="0"/>
                  </a:moveTo>
                  <a:lnTo>
                    <a:pt x="0" y="9990"/>
                  </a:lnTo>
                  <a:lnTo>
                    <a:pt x="20371" y="20036"/>
                  </a:lnTo>
                  <a:lnTo>
                    <a:pt x="20371" y="0"/>
                  </a:lnTo>
                  <a:close/>
                </a:path>
              </a:pathLst>
            </a:custGeom>
            <a:solidFill>
              <a:srgbClr val="FFFFFF">
                <a:alpha val="23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7932492" y="3538418"/>
              <a:ext cx="607856" cy="643388"/>
            </a:xfrm>
            <a:custGeom>
              <a:avLst/>
              <a:gdLst/>
              <a:ahLst/>
              <a:cxnLst/>
              <a:rect l="l" t="t" r="r" b="b"/>
              <a:pathLst>
                <a:path w="20427" h="20037" extrusionOk="0">
                  <a:moveTo>
                    <a:pt x="20427" y="0"/>
                  </a:moveTo>
                  <a:lnTo>
                    <a:pt x="0" y="10046"/>
                  </a:lnTo>
                  <a:lnTo>
                    <a:pt x="20427" y="20036"/>
                  </a:lnTo>
                  <a:lnTo>
                    <a:pt x="20427" y="0"/>
                  </a:lnTo>
                  <a:close/>
                </a:path>
              </a:pathLst>
            </a:custGeom>
            <a:noFill/>
            <a:ln w="9525" cap="flat" cmpd="sng">
              <a:solidFill>
                <a:srgbClr val="EA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6108962" y="-11"/>
              <a:ext cx="607886" cy="643356"/>
            </a:xfrm>
            <a:custGeom>
              <a:avLst/>
              <a:gdLst/>
              <a:ahLst/>
              <a:cxnLst/>
              <a:rect l="l" t="t" r="r" b="b"/>
              <a:pathLst>
                <a:path w="20428" h="20036" extrusionOk="0">
                  <a:moveTo>
                    <a:pt x="20427" y="0"/>
                  </a:moveTo>
                  <a:lnTo>
                    <a:pt x="1" y="10046"/>
                  </a:lnTo>
                  <a:lnTo>
                    <a:pt x="20427" y="20036"/>
                  </a:lnTo>
                  <a:lnTo>
                    <a:pt x="20427" y="0"/>
                  </a:lnTo>
                  <a:close/>
                </a:path>
              </a:pathLst>
            </a:custGeom>
            <a:noFill/>
            <a:ln w="9525" cap="flat" cmpd="sng">
              <a:solidFill>
                <a:srgbClr val="EA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6716818" y="-11"/>
              <a:ext cx="607856" cy="322577"/>
            </a:xfrm>
            <a:custGeom>
              <a:avLst/>
              <a:gdLst/>
              <a:ahLst/>
              <a:cxnLst/>
              <a:rect l="l" t="t" r="r" b="b"/>
              <a:pathLst>
                <a:path w="20427" h="10046" extrusionOk="0">
                  <a:moveTo>
                    <a:pt x="0" y="0"/>
                  </a:moveTo>
                  <a:lnTo>
                    <a:pt x="20427" y="1004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6716818" y="4825993"/>
              <a:ext cx="607856" cy="320811"/>
            </a:xfrm>
            <a:custGeom>
              <a:avLst/>
              <a:gdLst/>
              <a:ahLst/>
              <a:cxnLst/>
              <a:rect l="l" t="t" r="r" b="b"/>
              <a:pathLst>
                <a:path w="20427" h="9991" extrusionOk="0">
                  <a:moveTo>
                    <a:pt x="20427" y="1"/>
                  </a:moveTo>
                  <a:lnTo>
                    <a:pt x="0" y="9991"/>
                  </a:lnTo>
                  <a:lnTo>
                    <a:pt x="20427" y="9991"/>
                  </a:lnTo>
                  <a:lnTo>
                    <a:pt x="20427" y="1"/>
                  </a:lnTo>
                  <a:close/>
                </a:path>
              </a:pathLst>
            </a:custGeom>
            <a:solidFill>
              <a:srgbClr val="FFFFFF">
                <a:alpha val="23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7324645" y="4503448"/>
              <a:ext cx="607886" cy="643356"/>
            </a:xfrm>
            <a:custGeom>
              <a:avLst/>
              <a:gdLst/>
              <a:ahLst/>
              <a:cxnLst/>
              <a:rect l="l" t="t" r="r" b="b"/>
              <a:pathLst>
                <a:path w="20428" h="20036" extrusionOk="0">
                  <a:moveTo>
                    <a:pt x="20427" y="0"/>
                  </a:moveTo>
                  <a:lnTo>
                    <a:pt x="1" y="10046"/>
                  </a:lnTo>
                  <a:lnTo>
                    <a:pt x="20427" y="2003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8538692" y="-11"/>
              <a:ext cx="607856" cy="643356"/>
            </a:xfrm>
            <a:custGeom>
              <a:avLst/>
              <a:gdLst/>
              <a:ahLst/>
              <a:cxnLst/>
              <a:rect l="l" t="t" r="r" b="b"/>
              <a:pathLst>
                <a:path w="20427" h="20036" extrusionOk="0">
                  <a:moveTo>
                    <a:pt x="20427" y="0"/>
                  </a:moveTo>
                  <a:lnTo>
                    <a:pt x="0" y="10046"/>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8538692" y="4503448"/>
              <a:ext cx="607856" cy="643356"/>
            </a:xfrm>
            <a:custGeom>
              <a:avLst/>
              <a:gdLst/>
              <a:ahLst/>
              <a:cxnLst/>
              <a:rect l="l" t="t" r="r" b="b"/>
              <a:pathLst>
                <a:path w="20427" h="20036" extrusionOk="0">
                  <a:moveTo>
                    <a:pt x="20427" y="0"/>
                  </a:moveTo>
                  <a:lnTo>
                    <a:pt x="0" y="10046"/>
                  </a:lnTo>
                  <a:lnTo>
                    <a:pt x="20427" y="2003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7324658" y="322534"/>
              <a:ext cx="607886" cy="643388"/>
            </a:xfrm>
            <a:custGeom>
              <a:avLst/>
              <a:gdLst/>
              <a:ahLst/>
              <a:cxnLst/>
              <a:rect l="l" t="t" r="r" b="b"/>
              <a:pathLst>
                <a:path w="20428" h="20037" extrusionOk="0">
                  <a:moveTo>
                    <a:pt x="1" y="1"/>
                  </a:moveTo>
                  <a:lnTo>
                    <a:pt x="1" y="20037"/>
                  </a:lnTo>
                  <a:lnTo>
                    <a:pt x="20427" y="9991"/>
                  </a:lnTo>
                  <a:lnTo>
                    <a:pt x="1"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7324658" y="965890"/>
              <a:ext cx="607886" cy="643388"/>
            </a:xfrm>
            <a:custGeom>
              <a:avLst/>
              <a:gdLst/>
              <a:ahLst/>
              <a:cxnLst/>
              <a:rect l="l" t="t" r="r" b="b"/>
              <a:pathLst>
                <a:path w="20428" h="20037" extrusionOk="0">
                  <a:moveTo>
                    <a:pt x="1" y="1"/>
                  </a:moveTo>
                  <a:lnTo>
                    <a:pt x="1" y="20037"/>
                  </a:lnTo>
                  <a:lnTo>
                    <a:pt x="20427" y="9991"/>
                  </a:lnTo>
                  <a:lnTo>
                    <a:pt x="1"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6716831" y="322534"/>
              <a:ext cx="607856"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FFFFF">
                <a:alpha val="515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6716831" y="965890"/>
              <a:ext cx="607856" cy="643388"/>
            </a:xfrm>
            <a:custGeom>
              <a:avLst/>
              <a:gdLst/>
              <a:ahLst/>
              <a:cxnLst/>
              <a:rect l="l" t="t" r="r" b="b"/>
              <a:pathLst>
                <a:path w="20427" h="20037" extrusionOk="0">
                  <a:moveTo>
                    <a:pt x="20427" y="1"/>
                  </a:moveTo>
                  <a:lnTo>
                    <a:pt x="0" y="9991"/>
                  </a:lnTo>
                  <a:lnTo>
                    <a:pt x="20427" y="20037"/>
                  </a:lnTo>
                  <a:lnTo>
                    <a:pt x="20427" y="1"/>
                  </a:lnTo>
                  <a:close/>
                </a:path>
              </a:pathLst>
            </a:custGeom>
            <a:noFill/>
            <a:ln w="9525" cap="flat" cmpd="sng">
              <a:solidFill>
                <a:srgbClr val="EA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7324658" y="1286669"/>
              <a:ext cx="607886" cy="643388"/>
            </a:xfrm>
            <a:custGeom>
              <a:avLst/>
              <a:gdLst/>
              <a:ahLst/>
              <a:cxnLst/>
              <a:rect l="l" t="t" r="r" b="b"/>
              <a:pathLst>
                <a:path w="20428" h="20037" extrusionOk="0">
                  <a:moveTo>
                    <a:pt x="20427" y="1"/>
                  </a:moveTo>
                  <a:lnTo>
                    <a:pt x="1" y="10047"/>
                  </a:lnTo>
                  <a:lnTo>
                    <a:pt x="20427" y="20037"/>
                  </a:lnTo>
                  <a:lnTo>
                    <a:pt x="20427" y="1"/>
                  </a:lnTo>
                  <a:close/>
                </a:path>
              </a:pathLst>
            </a:custGeom>
            <a:solidFill>
              <a:srgbClr val="FFFFFF">
                <a:alpha val="515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7324658" y="-11"/>
              <a:ext cx="607886" cy="643356"/>
            </a:xfrm>
            <a:custGeom>
              <a:avLst/>
              <a:gdLst/>
              <a:ahLst/>
              <a:cxnLst/>
              <a:rect l="l" t="t" r="r" b="b"/>
              <a:pathLst>
                <a:path w="20428" h="20036" extrusionOk="0">
                  <a:moveTo>
                    <a:pt x="20427" y="0"/>
                  </a:moveTo>
                  <a:lnTo>
                    <a:pt x="1" y="10046"/>
                  </a:lnTo>
                  <a:lnTo>
                    <a:pt x="20427" y="2003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8538692" y="4825993"/>
              <a:ext cx="607856" cy="320811"/>
            </a:xfrm>
            <a:custGeom>
              <a:avLst/>
              <a:gdLst/>
              <a:ahLst/>
              <a:cxnLst/>
              <a:rect l="l" t="t" r="r" b="b"/>
              <a:pathLst>
                <a:path w="20427" h="9991" extrusionOk="0">
                  <a:moveTo>
                    <a:pt x="0" y="1"/>
                  </a:moveTo>
                  <a:lnTo>
                    <a:pt x="0" y="9991"/>
                  </a:lnTo>
                  <a:lnTo>
                    <a:pt x="20427" y="9991"/>
                  </a:lnTo>
                  <a:lnTo>
                    <a:pt x="0" y="1"/>
                  </a:lnTo>
                  <a:close/>
                </a:path>
              </a:pathLst>
            </a:custGeom>
            <a:noFill/>
            <a:ln w="9525" cap="flat" cmpd="sng">
              <a:solidFill>
                <a:srgbClr val="EA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6109812" y="2252602"/>
              <a:ext cx="607886" cy="643388"/>
            </a:xfrm>
            <a:custGeom>
              <a:avLst/>
              <a:gdLst/>
              <a:ahLst/>
              <a:cxnLst/>
              <a:rect l="l" t="t" r="r" b="b"/>
              <a:pathLst>
                <a:path w="20428" h="20037" extrusionOk="0">
                  <a:moveTo>
                    <a:pt x="1" y="0"/>
                  </a:moveTo>
                  <a:lnTo>
                    <a:pt x="1" y="20036"/>
                  </a:lnTo>
                  <a:lnTo>
                    <a:pt x="20427" y="9991"/>
                  </a:lnTo>
                  <a:lnTo>
                    <a:pt x="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6109812" y="3539314"/>
              <a:ext cx="607886" cy="643388"/>
            </a:xfrm>
            <a:custGeom>
              <a:avLst/>
              <a:gdLst/>
              <a:ahLst/>
              <a:cxnLst/>
              <a:rect l="l" t="t" r="r" b="b"/>
              <a:pathLst>
                <a:path w="20428" h="20037" extrusionOk="0">
                  <a:moveTo>
                    <a:pt x="1" y="0"/>
                  </a:moveTo>
                  <a:lnTo>
                    <a:pt x="1" y="20036"/>
                  </a:lnTo>
                  <a:lnTo>
                    <a:pt x="20427" y="9990"/>
                  </a:lnTo>
                  <a:lnTo>
                    <a:pt x="1"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6717668" y="1286669"/>
              <a:ext cx="607856" cy="643388"/>
            </a:xfrm>
            <a:custGeom>
              <a:avLst/>
              <a:gdLst/>
              <a:ahLst/>
              <a:cxnLst/>
              <a:rect l="l" t="t" r="r" b="b"/>
              <a:pathLst>
                <a:path w="20427" h="20037" extrusionOk="0">
                  <a:moveTo>
                    <a:pt x="0" y="1"/>
                  </a:moveTo>
                  <a:lnTo>
                    <a:pt x="0" y="20037"/>
                  </a:lnTo>
                  <a:lnTo>
                    <a:pt x="20427" y="10047"/>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6717668" y="1930025"/>
              <a:ext cx="607856" cy="643388"/>
            </a:xfrm>
            <a:custGeom>
              <a:avLst/>
              <a:gdLst/>
              <a:ahLst/>
              <a:cxnLst/>
              <a:rect l="l" t="t" r="r" b="b"/>
              <a:pathLst>
                <a:path w="20427" h="20037" extrusionOk="0">
                  <a:moveTo>
                    <a:pt x="0" y="1"/>
                  </a:moveTo>
                  <a:lnTo>
                    <a:pt x="0" y="20037"/>
                  </a:lnTo>
                  <a:lnTo>
                    <a:pt x="20427" y="10046"/>
                  </a:lnTo>
                  <a:lnTo>
                    <a:pt x="0"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6717668" y="2573381"/>
              <a:ext cx="607856" cy="643388"/>
            </a:xfrm>
            <a:custGeom>
              <a:avLst/>
              <a:gdLst/>
              <a:ahLst/>
              <a:cxnLst/>
              <a:rect l="l" t="t" r="r" b="b"/>
              <a:pathLst>
                <a:path w="20427" h="20037" extrusionOk="0">
                  <a:moveTo>
                    <a:pt x="0" y="1"/>
                  </a:moveTo>
                  <a:lnTo>
                    <a:pt x="0" y="20036"/>
                  </a:lnTo>
                  <a:lnTo>
                    <a:pt x="20427" y="10046"/>
                  </a:lnTo>
                  <a:lnTo>
                    <a:pt x="0"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7325495" y="2252602"/>
              <a:ext cx="607886" cy="643388"/>
            </a:xfrm>
            <a:custGeom>
              <a:avLst/>
              <a:gdLst/>
              <a:ahLst/>
              <a:cxnLst/>
              <a:rect l="l" t="t" r="r" b="b"/>
              <a:pathLst>
                <a:path w="20428" h="20037" extrusionOk="0">
                  <a:moveTo>
                    <a:pt x="1" y="0"/>
                  </a:moveTo>
                  <a:lnTo>
                    <a:pt x="1" y="20036"/>
                  </a:lnTo>
                  <a:lnTo>
                    <a:pt x="20427" y="9991"/>
                  </a:lnTo>
                  <a:lnTo>
                    <a:pt x="1" y="0"/>
                  </a:lnTo>
                  <a:close/>
                </a:path>
              </a:pathLst>
            </a:custGeom>
            <a:noFill/>
            <a:ln w="9525" cap="flat" cmpd="sng">
              <a:solidFill>
                <a:srgbClr val="EA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6717668" y="3216737"/>
              <a:ext cx="607856" cy="643388"/>
            </a:xfrm>
            <a:custGeom>
              <a:avLst/>
              <a:gdLst/>
              <a:ahLst/>
              <a:cxnLst/>
              <a:rect l="l" t="t" r="r" b="b"/>
              <a:pathLst>
                <a:path w="20427" h="20037" extrusionOk="0">
                  <a:moveTo>
                    <a:pt x="0" y="0"/>
                  </a:moveTo>
                  <a:lnTo>
                    <a:pt x="0" y="20036"/>
                  </a:lnTo>
                  <a:lnTo>
                    <a:pt x="20427" y="10046"/>
                  </a:lnTo>
                  <a:lnTo>
                    <a:pt x="0"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7325495" y="2895958"/>
              <a:ext cx="607886" cy="643388"/>
            </a:xfrm>
            <a:custGeom>
              <a:avLst/>
              <a:gdLst/>
              <a:ahLst/>
              <a:cxnLst/>
              <a:rect l="l" t="t" r="r" b="b"/>
              <a:pathLst>
                <a:path w="20428" h="20037" extrusionOk="0">
                  <a:moveTo>
                    <a:pt x="1" y="0"/>
                  </a:moveTo>
                  <a:lnTo>
                    <a:pt x="1" y="20036"/>
                  </a:lnTo>
                  <a:lnTo>
                    <a:pt x="20427" y="9990"/>
                  </a:lnTo>
                  <a:lnTo>
                    <a:pt x="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7933352" y="1930025"/>
              <a:ext cx="606220" cy="643388"/>
            </a:xfrm>
            <a:custGeom>
              <a:avLst/>
              <a:gdLst/>
              <a:ahLst/>
              <a:cxnLst/>
              <a:rect l="l" t="t" r="r" b="b"/>
              <a:pathLst>
                <a:path w="20372" h="20037" extrusionOk="0">
                  <a:moveTo>
                    <a:pt x="0" y="1"/>
                  </a:moveTo>
                  <a:lnTo>
                    <a:pt x="0" y="20037"/>
                  </a:lnTo>
                  <a:lnTo>
                    <a:pt x="20371" y="10046"/>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7933352" y="2573381"/>
              <a:ext cx="606220" cy="643388"/>
            </a:xfrm>
            <a:custGeom>
              <a:avLst/>
              <a:gdLst/>
              <a:ahLst/>
              <a:cxnLst/>
              <a:rect l="l" t="t" r="r" b="b"/>
              <a:pathLst>
                <a:path w="20372" h="20037" extrusionOk="0">
                  <a:moveTo>
                    <a:pt x="0" y="1"/>
                  </a:moveTo>
                  <a:lnTo>
                    <a:pt x="0" y="20036"/>
                  </a:lnTo>
                  <a:lnTo>
                    <a:pt x="20371" y="10046"/>
                  </a:lnTo>
                  <a:lnTo>
                    <a:pt x="0" y="1"/>
                  </a:lnTo>
                  <a:close/>
                </a:path>
              </a:pathLst>
            </a:custGeom>
            <a:solidFill>
              <a:srgbClr val="FFFFFF">
                <a:alpha val="515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8539542" y="1608802"/>
              <a:ext cx="607856" cy="643388"/>
            </a:xfrm>
            <a:custGeom>
              <a:avLst/>
              <a:gdLst/>
              <a:ahLst/>
              <a:cxnLst/>
              <a:rect l="l" t="t" r="r" b="b"/>
              <a:pathLst>
                <a:path w="20427" h="20037" extrusionOk="0">
                  <a:moveTo>
                    <a:pt x="0" y="0"/>
                  </a:moveTo>
                  <a:lnTo>
                    <a:pt x="0" y="20036"/>
                  </a:lnTo>
                  <a:lnTo>
                    <a:pt x="20427" y="9991"/>
                  </a:lnTo>
                  <a:lnTo>
                    <a:pt x="0" y="0"/>
                  </a:lnTo>
                  <a:close/>
                </a:path>
              </a:pathLst>
            </a:custGeom>
            <a:solidFill>
              <a:srgbClr val="FFFFFF">
                <a:alpha val="23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6109812" y="1286669"/>
              <a:ext cx="607886" cy="643388"/>
            </a:xfrm>
            <a:custGeom>
              <a:avLst/>
              <a:gdLst/>
              <a:ahLst/>
              <a:cxnLst/>
              <a:rect l="l" t="t" r="r" b="b"/>
              <a:pathLst>
                <a:path w="20428" h="20037" extrusionOk="0">
                  <a:moveTo>
                    <a:pt x="20427" y="1"/>
                  </a:moveTo>
                  <a:lnTo>
                    <a:pt x="1" y="10047"/>
                  </a:lnTo>
                  <a:lnTo>
                    <a:pt x="20427" y="20037"/>
                  </a:lnTo>
                  <a:lnTo>
                    <a:pt x="20427"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6109812" y="3216737"/>
              <a:ext cx="607886" cy="643388"/>
            </a:xfrm>
            <a:custGeom>
              <a:avLst/>
              <a:gdLst/>
              <a:ahLst/>
              <a:cxnLst/>
              <a:rect l="l" t="t" r="r" b="b"/>
              <a:pathLst>
                <a:path w="20428" h="20037" extrusionOk="0">
                  <a:moveTo>
                    <a:pt x="20427" y="0"/>
                  </a:moveTo>
                  <a:lnTo>
                    <a:pt x="1" y="10046"/>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6717668" y="1609246"/>
              <a:ext cx="607856" cy="643388"/>
            </a:xfrm>
            <a:custGeom>
              <a:avLst/>
              <a:gdLst/>
              <a:ahLst/>
              <a:cxnLst/>
              <a:rect l="l" t="t" r="r" b="b"/>
              <a:pathLst>
                <a:path w="20427" h="20037" extrusionOk="0">
                  <a:moveTo>
                    <a:pt x="20427" y="1"/>
                  </a:moveTo>
                  <a:lnTo>
                    <a:pt x="0" y="9991"/>
                  </a:lnTo>
                  <a:lnTo>
                    <a:pt x="20427" y="20036"/>
                  </a:lnTo>
                  <a:lnTo>
                    <a:pt x="20427"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7325495" y="1930025"/>
              <a:ext cx="607886" cy="643388"/>
            </a:xfrm>
            <a:custGeom>
              <a:avLst/>
              <a:gdLst/>
              <a:ahLst/>
              <a:cxnLst/>
              <a:rect l="l" t="t" r="r" b="b"/>
              <a:pathLst>
                <a:path w="20428" h="20037" extrusionOk="0">
                  <a:moveTo>
                    <a:pt x="20427" y="1"/>
                  </a:moveTo>
                  <a:lnTo>
                    <a:pt x="1" y="10046"/>
                  </a:lnTo>
                  <a:lnTo>
                    <a:pt x="20427" y="20037"/>
                  </a:lnTo>
                  <a:lnTo>
                    <a:pt x="20427" y="1"/>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6717668" y="2252602"/>
              <a:ext cx="607856" cy="643388"/>
            </a:xfrm>
            <a:custGeom>
              <a:avLst/>
              <a:gdLst/>
              <a:ahLst/>
              <a:cxnLst/>
              <a:rect l="l" t="t" r="r" b="b"/>
              <a:pathLst>
                <a:path w="20427" h="20037" extrusionOk="0">
                  <a:moveTo>
                    <a:pt x="20427" y="0"/>
                  </a:moveTo>
                  <a:lnTo>
                    <a:pt x="0" y="9991"/>
                  </a:lnTo>
                  <a:lnTo>
                    <a:pt x="20427" y="20036"/>
                  </a:lnTo>
                  <a:lnTo>
                    <a:pt x="20427" y="0"/>
                  </a:lnTo>
                  <a:close/>
                </a:path>
              </a:pathLst>
            </a:custGeom>
            <a:solidFill>
              <a:srgbClr val="FFFFFF">
                <a:alpha val="515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7325495" y="2573381"/>
              <a:ext cx="607886" cy="643388"/>
            </a:xfrm>
            <a:custGeom>
              <a:avLst/>
              <a:gdLst/>
              <a:ahLst/>
              <a:cxnLst/>
              <a:rect l="l" t="t" r="r" b="b"/>
              <a:pathLst>
                <a:path w="20428" h="20037" extrusionOk="0">
                  <a:moveTo>
                    <a:pt x="20427" y="1"/>
                  </a:moveTo>
                  <a:lnTo>
                    <a:pt x="1" y="10046"/>
                  </a:lnTo>
                  <a:lnTo>
                    <a:pt x="20427" y="20036"/>
                  </a:lnTo>
                  <a:lnTo>
                    <a:pt x="20427" y="1"/>
                  </a:lnTo>
                  <a:close/>
                </a:path>
              </a:pathLst>
            </a:custGeom>
            <a:noFill/>
            <a:ln w="9525" cap="flat" cmpd="sng">
              <a:solidFill>
                <a:srgbClr val="EA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 name="Google Shape;79;p2"/>
          <p:cNvGrpSpPr/>
          <p:nvPr/>
        </p:nvGrpSpPr>
        <p:grpSpPr>
          <a:xfrm flipH="1">
            <a:off x="-7" y="3860093"/>
            <a:ext cx="2429755" cy="1286712"/>
            <a:chOff x="6714243" y="3860093"/>
            <a:chExt cx="2429755" cy="1286712"/>
          </a:xfrm>
        </p:grpSpPr>
        <p:sp>
          <p:nvSpPr>
            <p:cNvPr id="80" name="Google Shape;80;p2"/>
            <p:cNvSpPr/>
            <p:nvPr/>
          </p:nvSpPr>
          <p:spPr>
            <a:xfrm>
              <a:off x="7929952" y="3860093"/>
              <a:ext cx="606220" cy="643388"/>
            </a:xfrm>
            <a:custGeom>
              <a:avLst/>
              <a:gdLst/>
              <a:ahLst/>
              <a:cxnLst/>
              <a:rect l="l" t="t" r="r" b="b"/>
              <a:pathLst>
                <a:path w="20372" h="20037" extrusionOk="0">
                  <a:moveTo>
                    <a:pt x="0" y="0"/>
                  </a:moveTo>
                  <a:lnTo>
                    <a:pt x="0" y="20036"/>
                  </a:lnTo>
                  <a:lnTo>
                    <a:pt x="20371" y="10046"/>
                  </a:lnTo>
                  <a:lnTo>
                    <a:pt x="0"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8536142" y="4182670"/>
              <a:ext cx="607856" cy="643356"/>
            </a:xfrm>
            <a:custGeom>
              <a:avLst/>
              <a:gdLst/>
              <a:ahLst/>
              <a:cxnLst/>
              <a:rect l="l" t="t" r="r" b="b"/>
              <a:pathLst>
                <a:path w="20427" h="20036" extrusionOk="0">
                  <a:moveTo>
                    <a:pt x="0" y="0"/>
                  </a:moveTo>
                  <a:lnTo>
                    <a:pt x="0" y="20036"/>
                  </a:lnTo>
                  <a:lnTo>
                    <a:pt x="20427" y="9990"/>
                  </a:lnTo>
                  <a:lnTo>
                    <a:pt x="0"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7322095" y="4825993"/>
              <a:ext cx="607886" cy="320811"/>
            </a:xfrm>
            <a:custGeom>
              <a:avLst/>
              <a:gdLst/>
              <a:ahLst/>
              <a:cxnLst/>
              <a:rect l="l" t="t" r="r" b="b"/>
              <a:pathLst>
                <a:path w="20428" h="9991" extrusionOk="0">
                  <a:moveTo>
                    <a:pt x="1" y="1"/>
                  </a:moveTo>
                  <a:lnTo>
                    <a:pt x="1" y="9991"/>
                  </a:lnTo>
                  <a:lnTo>
                    <a:pt x="20427" y="9991"/>
                  </a:lnTo>
                  <a:lnTo>
                    <a:pt x="1"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7929952" y="4503448"/>
              <a:ext cx="606220" cy="643356"/>
            </a:xfrm>
            <a:custGeom>
              <a:avLst/>
              <a:gdLst/>
              <a:ahLst/>
              <a:cxnLst/>
              <a:rect l="l" t="t" r="r" b="b"/>
              <a:pathLst>
                <a:path w="20372" h="20036" extrusionOk="0">
                  <a:moveTo>
                    <a:pt x="0" y="0"/>
                  </a:moveTo>
                  <a:lnTo>
                    <a:pt x="0" y="20036"/>
                  </a:lnTo>
                  <a:lnTo>
                    <a:pt x="20371" y="10046"/>
                  </a:lnTo>
                  <a:lnTo>
                    <a:pt x="0" y="0"/>
                  </a:lnTo>
                  <a:close/>
                </a:path>
              </a:pathLst>
            </a:custGeom>
            <a:solidFill>
              <a:srgbClr val="FFFFFF">
                <a:alpha val="515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8536142" y="4825993"/>
              <a:ext cx="607856" cy="320811"/>
            </a:xfrm>
            <a:custGeom>
              <a:avLst/>
              <a:gdLst/>
              <a:ahLst/>
              <a:cxnLst/>
              <a:rect l="l" t="t" r="r" b="b"/>
              <a:pathLst>
                <a:path w="20427" h="9991" extrusionOk="0">
                  <a:moveTo>
                    <a:pt x="0" y="1"/>
                  </a:moveTo>
                  <a:lnTo>
                    <a:pt x="0" y="9991"/>
                  </a:lnTo>
                  <a:lnTo>
                    <a:pt x="20427" y="9991"/>
                  </a:lnTo>
                  <a:lnTo>
                    <a:pt x="0" y="1"/>
                  </a:lnTo>
                  <a:close/>
                </a:path>
              </a:pathLst>
            </a:custGeom>
            <a:solidFill>
              <a:srgbClr val="FFFFFF">
                <a:alpha val="515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7322095" y="3860093"/>
              <a:ext cx="607886" cy="643388"/>
            </a:xfrm>
            <a:custGeom>
              <a:avLst/>
              <a:gdLst/>
              <a:ahLst/>
              <a:cxnLst/>
              <a:rect l="l" t="t" r="r" b="b"/>
              <a:pathLst>
                <a:path w="20428" h="20037" extrusionOk="0">
                  <a:moveTo>
                    <a:pt x="20427" y="0"/>
                  </a:moveTo>
                  <a:lnTo>
                    <a:pt x="1" y="10046"/>
                  </a:lnTo>
                  <a:lnTo>
                    <a:pt x="20427" y="20036"/>
                  </a:lnTo>
                  <a:lnTo>
                    <a:pt x="20427" y="0"/>
                  </a:lnTo>
                  <a:close/>
                </a:path>
              </a:pathLst>
            </a:custGeom>
            <a:noFill/>
            <a:ln w="9525" cap="flat" cmpd="sng">
              <a:solidFill>
                <a:srgbClr val="EA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8536142" y="3860093"/>
              <a:ext cx="607856" cy="643388"/>
            </a:xfrm>
            <a:custGeom>
              <a:avLst/>
              <a:gdLst/>
              <a:ahLst/>
              <a:cxnLst/>
              <a:rect l="l" t="t" r="r" b="b"/>
              <a:pathLst>
                <a:path w="20427" h="20037" extrusionOk="0">
                  <a:moveTo>
                    <a:pt x="20427" y="0"/>
                  </a:moveTo>
                  <a:lnTo>
                    <a:pt x="0" y="10046"/>
                  </a:lnTo>
                  <a:lnTo>
                    <a:pt x="20427" y="20036"/>
                  </a:lnTo>
                  <a:lnTo>
                    <a:pt x="20427" y="0"/>
                  </a:lnTo>
                  <a:close/>
                </a:path>
              </a:pathLst>
            </a:custGeom>
            <a:noFill/>
            <a:ln w="9525" cap="flat" cmpd="sng">
              <a:solidFill>
                <a:srgbClr val="EA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7929952" y="4182670"/>
              <a:ext cx="606220" cy="643356"/>
            </a:xfrm>
            <a:custGeom>
              <a:avLst/>
              <a:gdLst/>
              <a:ahLst/>
              <a:cxnLst/>
              <a:rect l="l" t="t" r="r" b="b"/>
              <a:pathLst>
                <a:path w="20372" h="20036" extrusionOk="0">
                  <a:moveTo>
                    <a:pt x="20371" y="0"/>
                  </a:moveTo>
                  <a:lnTo>
                    <a:pt x="0" y="9990"/>
                  </a:lnTo>
                  <a:lnTo>
                    <a:pt x="20371" y="20036"/>
                  </a:lnTo>
                  <a:lnTo>
                    <a:pt x="2037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7322095" y="4503448"/>
              <a:ext cx="607886" cy="643356"/>
            </a:xfrm>
            <a:custGeom>
              <a:avLst/>
              <a:gdLst/>
              <a:ahLst/>
              <a:cxnLst/>
              <a:rect l="l" t="t" r="r" b="b"/>
              <a:pathLst>
                <a:path w="20428" h="20036" extrusionOk="0">
                  <a:moveTo>
                    <a:pt x="20427" y="0"/>
                  </a:moveTo>
                  <a:lnTo>
                    <a:pt x="1" y="10046"/>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7929952" y="4825993"/>
              <a:ext cx="606220" cy="320811"/>
            </a:xfrm>
            <a:custGeom>
              <a:avLst/>
              <a:gdLst/>
              <a:ahLst/>
              <a:cxnLst/>
              <a:rect l="l" t="t" r="r" b="b"/>
              <a:pathLst>
                <a:path w="20372" h="9991" extrusionOk="0">
                  <a:moveTo>
                    <a:pt x="20371" y="1"/>
                  </a:moveTo>
                  <a:lnTo>
                    <a:pt x="0" y="9991"/>
                  </a:lnTo>
                  <a:lnTo>
                    <a:pt x="20371" y="9991"/>
                  </a:lnTo>
                  <a:lnTo>
                    <a:pt x="20371"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8536142" y="4503448"/>
              <a:ext cx="607856" cy="643356"/>
            </a:xfrm>
            <a:custGeom>
              <a:avLst/>
              <a:gdLst/>
              <a:ahLst/>
              <a:cxnLst/>
              <a:rect l="l" t="t" r="r" b="b"/>
              <a:pathLst>
                <a:path w="20427" h="20036" extrusionOk="0">
                  <a:moveTo>
                    <a:pt x="20427" y="0"/>
                  </a:moveTo>
                  <a:lnTo>
                    <a:pt x="0" y="10046"/>
                  </a:lnTo>
                  <a:lnTo>
                    <a:pt x="20427" y="2003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6714243" y="4825993"/>
              <a:ext cx="607856" cy="320811"/>
            </a:xfrm>
            <a:custGeom>
              <a:avLst/>
              <a:gdLst/>
              <a:ahLst/>
              <a:cxnLst/>
              <a:rect l="l" t="t" r="r" b="b"/>
              <a:pathLst>
                <a:path w="20427" h="9991" extrusionOk="0">
                  <a:moveTo>
                    <a:pt x="20427" y="1"/>
                  </a:moveTo>
                  <a:lnTo>
                    <a:pt x="0" y="9991"/>
                  </a:lnTo>
                  <a:lnTo>
                    <a:pt x="20427" y="9991"/>
                  </a:lnTo>
                  <a:lnTo>
                    <a:pt x="20427" y="1"/>
                  </a:lnTo>
                  <a:close/>
                </a:path>
              </a:pathLst>
            </a:custGeom>
            <a:solidFill>
              <a:srgbClr val="FFFFFF">
                <a:alpha val="23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5"/>
        <p:cNvGrpSpPr/>
        <p:nvPr/>
      </p:nvGrpSpPr>
      <p:grpSpPr>
        <a:xfrm>
          <a:off x="0" y="0"/>
          <a:ext cx="0" cy="0"/>
          <a:chOff x="0" y="0"/>
          <a:chExt cx="0" cy="0"/>
        </a:xfrm>
      </p:grpSpPr>
      <p:grpSp>
        <p:nvGrpSpPr>
          <p:cNvPr id="496" name="Google Shape;496;p11"/>
          <p:cNvGrpSpPr/>
          <p:nvPr/>
        </p:nvGrpSpPr>
        <p:grpSpPr>
          <a:xfrm>
            <a:off x="6714243" y="3860093"/>
            <a:ext cx="2429755" cy="1286712"/>
            <a:chOff x="6714243" y="3860093"/>
            <a:chExt cx="2429755" cy="1286712"/>
          </a:xfrm>
        </p:grpSpPr>
        <p:sp>
          <p:nvSpPr>
            <p:cNvPr id="497" name="Google Shape;497;p11"/>
            <p:cNvSpPr/>
            <p:nvPr/>
          </p:nvSpPr>
          <p:spPr>
            <a:xfrm>
              <a:off x="7929952" y="3860093"/>
              <a:ext cx="606220" cy="643388"/>
            </a:xfrm>
            <a:custGeom>
              <a:avLst/>
              <a:gdLst/>
              <a:ahLst/>
              <a:cxnLst/>
              <a:rect l="l" t="t" r="r" b="b"/>
              <a:pathLst>
                <a:path w="20372" h="20037" extrusionOk="0">
                  <a:moveTo>
                    <a:pt x="0" y="0"/>
                  </a:moveTo>
                  <a:lnTo>
                    <a:pt x="0" y="20036"/>
                  </a:lnTo>
                  <a:lnTo>
                    <a:pt x="20371" y="10046"/>
                  </a:lnTo>
                  <a:lnTo>
                    <a:pt x="0"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11"/>
            <p:cNvSpPr/>
            <p:nvPr/>
          </p:nvSpPr>
          <p:spPr>
            <a:xfrm>
              <a:off x="8536142" y="4182670"/>
              <a:ext cx="607856" cy="643356"/>
            </a:xfrm>
            <a:custGeom>
              <a:avLst/>
              <a:gdLst/>
              <a:ahLst/>
              <a:cxnLst/>
              <a:rect l="l" t="t" r="r" b="b"/>
              <a:pathLst>
                <a:path w="20427" h="20036" extrusionOk="0">
                  <a:moveTo>
                    <a:pt x="0" y="0"/>
                  </a:moveTo>
                  <a:lnTo>
                    <a:pt x="0" y="20036"/>
                  </a:lnTo>
                  <a:lnTo>
                    <a:pt x="20427" y="9990"/>
                  </a:lnTo>
                  <a:lnTo>
                    <a:pt x="0"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11"/>
            <p:cNvSpPr/>
            <p:nvPr/>
          </p:nvSpPr>
          <p:spPr>
            <a:xfrm>
              <a:off x="7322095" y="4825993"/>
              <a:ext cx="607886" cy="320811"/>
            </a:xfrm>
            <a:custGeom>
              <a:avLst/>
              <a:gdLst/>
              <a:ahLst/>
              <a:cxnLst/>
              <a:rect l="l" t="t" r="r" b="b"/>
              <a:pathLst>
                <a:path w="20428" h="9991" extrusionOk="0">
                  <a:moveTo>
                    <a:pt x="1" y="1"/>
                  </a:moveTo>
                  <a:lnTo>
                    <a:pt x="1" y="9991"/>
                  </a:lnTo>
                  <a:lnTo>
                    <a:pt x="20427" y="9991"/>
                  </a:lnTo>
                  <a:lnTo>
                    <a:pt x="1"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11"/>
            <p:cNvSpPr/>
            <p:nvPr/>
          </p:nvSpPr>
          <p:spPr>
            <a:xfrm>
              <a:off x="7929952" y="4503448"/>
              <a:ext cx="606220" cy="643356"/>
            </a:xfrm>
            <a:custGeom>
              <a:avLst/>
              <a:gdLst/>
              <a:ahLst/>
              <a:cxnLst/>
              <a:rect l="l" t="t" r="r" b="b"/>
              <a:pathLst>
                <a:path w="20372" h="20036" extrusionOk="0">
                  <a:moveTo>
                    <a:pt x="0" y="0"/>
                  </a:moveTo>
                  <a:lnTo>
                    <a:pt x="0" y="20036"/>
                  </a:lnTo>
                  <a:lnTo>
                    <a:pt x="20371" y="10046"/>
                  </a:lnTo>
                  <a:lnTo>
                    <a:pt x="0"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11"/>
            <p:cNvSpPr/>
            <p:nvPr/>
          </p:nvSpPr>
          <p:spPr>
            <a:xfrm>
              <a:off x="8536142" y="4825993"/>
              <a:ext cx="607856" cy="320811"/>
            </a:xfrm>
            <a:custGeom>
              <a:avLst/>
              <a:gdLst/>
              <a:ahLst/>
              <a:cxnLst/>
              <a:rect l="l" t="t" r="r" b="b"/>
              <a:pathLst>
                <a:path w="20427" h="9991" extrusionOk="0">
                  <a:moveTo>
                    <a:pt x="0" y="1"/>
                  </a:moveTo>
                  <a:lnTo>
                    <a:pt x="0" y="9991"/>
                  </a:lnTo>
                  <a:lnTo>
                    <a:pt x="20427" y="9991"/>
                  </a:lnTo>
                  <a:lnTo>
                    <a:pt x="0"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11"/>
            <p:cNvSpPr/>
            <p:nvPr/>
          </p:nvSpPr>
          <p:spPr>
            <a:xfrm>
              <a:off x="7322095" y="3860093"/>
              <a:ext cx="607886" cy="643388"/>
            </a:xfrm>
            <a:custGeom>
              <a:avLst/>
              <a:gdLst/>
              <a:ahLst/>
              <a:cxnLst/>
              <a:rect l="l" t="t" r="r" b="b"/>
              <a:pathLst>
                <a:path w="20428" h="20037" extrusionOk="0">
                  <a:moveTo>
                    <a:pt x="20427" y="0"/>
                  </a:moveTo>
                  <a:lnTo>
                    <a:pt x="1" y="10046"/>
                  </a:lnTo>
                  <a:lnTo>
                    <a:pt x="20427" y="20036"/>
                  </a:lnTo>
                  <a:lnTo>
                    <a:pt x="20427"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11"/>
            <p:cNvSpPr/>
            <p:nvPr/>
          </p:nvSpPr>
          <p:spPr>
            <a:xfrm>
              <a:off x="8536142" y="3860093"/>
              <a:ext cx="607856" cy="643388"/>
            </a:xfrm>
            <a:custGeom>
              <a:avLst/>
              <a:gdLst/>
              <a:ahLst/>
              <a:cxnLst/>
              <a:rect l="l" t="t" r="r" b="b"/>
              <a:pathLst>
                <a:path w="20427" h="20037" extrusionOk="0">
                  <a:moveTo>
                    <a:pt x="20427" y="0"/>
                  </a:moveTo>
                  <a:lnTo>
                    <a:pt x="0" y="10046"/>
                  </a:lnTo>
                  <a:lnTo>
                    <a:pt x="20427" y="20036"/>
                  </a:lnTo>
                  <a:lnTo>
                    <a:pt x="20427"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11"/>
            <p:cNvSpPr/>
            <p:nvPr/>
          </p:nvSpPr>
          <p:spPr>
            <a:xfrm>
              <a:off x="7929952" y="4182670"/>
              <a:ext cx="606220" cy="643356"/>
            </a:xfrm>
            <a:custGeom>
              <a:avLst/>
              <a:gdLst/>
              <a:ahLst/>
              <a:cxnLst/>
              <a:rect l="l" t="t" r="r" b="b"/>
              <a:pathLst>
                <a:path w="20372" h="20036" extrusionOk="0">
                  <a:moveTo>
                    <a:pt x="20371" y="0"/>
                  </a:moveTo>
                  <a:lnTo>
                    <a:pt x="0" y="9990"/>
                  </a:lnTo>
                  <a:lnTo>
                    <a:pt x="20371" y="20036"/>
                  </a:lnTo>
                  <a:lnTo>
                    <a:pt x="2037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11"/>
            <p:cNvSpPr/>
            <p:nvPr/>
          </p:nvSpPr>
          <p:spPr>
            <a:xfrm>
              <a:off x="7322095" y="4503448"/>
              <a:ext cx="607886" cy="643356"/>
            </a:xfrm>
            <a:custGeom>
              <a:avLst/>
              <a:gdLst/>
              <a:ahLst/>
              <a:cxnLst/>
              <a:rect l="l" t="t" r="r" b="b"/>
              <a:pathLst>
                <a:path w="20428" h="20036" extrusionOk="0">
                  <a:moveTo>
                    <a:pt x="20427" y="0"/>
                  </a:moveTo>
                  <a:lnTo>
                    <a:pt x="1" y="10046"/>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11"/>
            <p:cNvSpPr/>
            <p:nvPr/>
          </p:nvSpPr>
          <p:spPr>
            <a:xfrm>
              <a:off x="7929952" y="4825993"/>
              <a:ext cx="606220" cy="320811"/>
            </a:xfrm>
            <a:custGeom>
              <a:avLst/>
              <a:gdLst/>
              <a:ahLst/>
              <a:cxnLst/>
              <a:rect l="l" t="t" r="r" b="b"/>
              <a:pathLst>
                <a:path w="20372" h="9991" extrusionOk="0">
                  <a:moveTo>
                    <a:pt x="20371" y="1"/>
                  </a:moveTo>
                  <a:lnTo>
                    <a:pt x="0" y="9991"/>
                  </a:lnTo>
                  <a:lnTo>
                    <a:pt x="20371" y="9991"/>
                  </a:lnTo>
                  <a:lnTo>
                    <a:pt x="20371"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11"/>
            <p:cNvSpPr/>
            <p:nvPr/>
          </p:nvSpPr>
          <p:spPr>
            <a:xfrm>
              <a:off x="8536142" y="4503448"/>
              <a:ext cx="607856" cy="643356"/>
            </a:xfrm>
            <a:custGeom>
              <a:avLst/>
              <a:gdLst/>
              <a:ahLst/>
              <a:cxnLst/>
              <a:rect l="l" t="t" r="r" b="b"/>
              <a:pathLst>
                <a:path w="20427" h="20036" extrusionOk="0">
                  <a:moveTo>
                    <a:pt x="20427" y="0"/>
                  </a:moveTo>
                  <a:lnTo>
                    <a:pt x="0" y="10046"/>
                  </a:lnTo>
                  <a:lnTo>
                    <a:pt x="20427" y="2003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11"/>
            <p:cNvSpPr/>
            <p:nvPr/>
          </p:nvSpPr>
          <p:spPr>
            <a:xfrm>
              <a:off x="6714243" y="4825993"/>
              <a:ext cx="607856" cy="320811"/>
            </a:xfrm>
            <a:custGeom>
              <a:avLst/>
              <a:gdLst/>
              <a:ahLst/>
              <a:cxnLst/>
              <a:rect l="l" t="t" r="r" b="b"/>
              <a:pathLst>
                <a:path w="20427" h="9991" extrusionOk="0">
                  <a:moveTo>
                    <a:pt x="20427" y="1"/>
                  </a:moveTo>
                  <a:lnTo>
                    <a:pt x="0" y="9991"/>
                  </a:lnTo>
                  <a:lnTo>
                    <a:pt x="20427" y="9991"/>
                  </a:lnTo>
                  <a:lnTo>
                    <a:pt x="20427"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9" name="Google Shape;509;p11"/>
          <p:cNvGrpSpPr/>
          <p:nvPr/>
        </p:nvGrpSpPr>
        <p:grpSpPr>
          <a:xfrm>
            <a:off x="892" y="-11"/>
            <a:ext cx="3037586" cy="2252645"/>
            <a:chOff x="892" y="-11"/>
            <a:chExt cx="3037586" cy="2252645"/>
          </a:xfrm>
        </p:grpSpPr>
        <p:sp>
          <p:nvSpPr>
            <p:cNvPr id="510" name="Google Shape;510;p11"/>
            <p:cNvSpPr/>
            <p:nvPr/>
          </p:nvSpPr>
          <p:spPr>
            <a:xfrm>
              <a:off x="892" y="643313"/>
              <a:ext cx="607856" cy="643388"/>
            </a:xfrm>
            <a:custGeom>
              <a:avLst/>
              <a:gdLst/>
              <a:ahLst/>
              <a:cxnLst/>
              <a:rect l="l" t="t" r="r" b="b"/>
              <a:pathLst>
                <a:path w="20427" h="20037" extrusionOk="0">
                  <a:moveTo>
                    <a:pt x="0" y="1"/>
                  </a:moveTo>
                  <a:lnTo>
                    <a:pt x="0" y="20037"/>
                  </a:lnTo>
                  <a:lnTo>
                    <a:pt x="20427" y="10047"/>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11"/>
            <p:cNvSpPr/>
            <p:nvPr/>
          </p:nvSpPr>
          <p:spPr>
            <a:xfrm>
              <a:off x="608719" y="322534"/>
              <a:ext cx="606220" cy="643388"/>
            </a:xfrm>
            <a:custGeom>
              <a:avLst/>
              <a:gdLst/>
              <a:ahLst/>
              <a:cxnLst/>
              <a:rect l="l" t="t" r="r" b="b"/>
              <a:pathLst>
                <a:path w="20372" h="20037" extrusionOk="0">
                  <a:moveTo>
                    <a:pt x="1" y="1"/>
                  </a:moveTo>
                  <a:lnTo>
                    <a:pt x="1" y="20037"/>
                  </a:lnTo>
                  <a:lnTo>
                    <a:pt x="20372" y="9991"/>
                  </a:lnTo>
                  <a:lnTo>
                    <a:pt x="1" y="1"/>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11"/>
            <p:cNvSpPr/>
            <p:nvPr/>
          </p:nvSpPr>
          <p:spPr>
            <a:xfrm>
              <a:off x="608719" y="965890"/>
              <a:ext cx="606220" cy="643388"/>
            </a:xfrm>
            <a:custGeom>
              <a:avLst/>
              <a:gdLst/>
              <a:ahLst/>
              <a:cxnLst/>
              <a:rect l="l" t="t" r="r" b="b"/>
              <a:pathLst>
                <a:path w="20372" h="20037" extrusionOk="0">
                  <a:moveTo>
                    <a:pt x="1" y="1"/>
                  </a:moveTo>
                  <a:lnTo>
                    <a:pt x="1" y="20037"/>
                  </a:lnTo>
                  <a:lnTo>
                    <a:pt x="20372" y="9991"/>
                  </a:lnTo>
                  <a:lnTo>
                    <a:pt x="1"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1"/>
            <p:cNvSpPr/>
            <p:nvPr/>
          </p:nvSpPr>
          <p:spPr>
            <a:xfrm>
              <a:off x="1822766" y="322534"/>
              <a:ext cx="607856" cy="643388"/>
            </a:xfrm>
            <a:custGeom>
              <a:avLst/>
              <a:gdLst/>
              <a:ahLst/>
              <a:cxnLst/>
              <a:rect l="l" t="t" r="r" b="b"/>
              <a:pathLst>
                <a:path w="20427" h="20037" extrusionOk="0">
                  <a:moveTo>
                    <a:pt x="0" y="1"/>
                  </a:moveTo>
                  <a:lnTo>
                    <a:pt x="0" y="20037"/>
                  </a:lnTo>
                  <a:lnTo>
                    <a:pt x="20427" y="9991"/>
                  </a:lnTo>
                  <a:lnTo>
                    <a:pt x="0"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11"/>
            <p:cNvSpPr/>
            <p:nvPr/>
          </p:nvSpPr>
          <p:spPr>
            <a:xfrm>
              <a:off x="1214909" y="1286669"/>
              <a:ext cx="607886" cy="643388"/>
            </a:xfrm>
            <a:custGeom>
              <a:avLst/>
              <a:gdLst/>
              <a:ahLst/>
              <a:cxnLst/>
              <a:rect l="l" t="t" r="r" b="b"/>
              <a:pathLst>
                <a:path w="20428" h="20037" extrusionOk="0">
                  <a:moveTo>
                    <a:pt x="1" y="1"/>
                  </a:moveTo>
                  <a:lnTo>
                    <a:pt x="1" y="20037"/>
                  </a:lnTo>
                  <a:lnTo>
                    <a:pt x="20427" y="10047"/>
                  </a:lnTo>
                  <a:lnTo>
                    <a:pt x="1"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11"/>
            <p:cNvSpPr/>
            <p:nvPr/>
          </p:nvSpPr>
          <p:spPr>
            <a:xfrm>
              <a:off x="1822766" y="965890"/>
              <a:ext cx="607856" cy="643388"/>
            </a:xfrm>
            <a:custGeom>
              <a:avLst/>
              <a:gdLst/>
              <a:ahLst/>
              <a:cxnLst/>
              <a:rect l="l" t="t" r="r" b="b"/>
              <a:pathLst>
                <a:path w="20427" h="20037" extrusionOk="0">
                  <a:moveTo>
                    <a:pt x="0" y="1"/>
                  </a:moveTo>
                  <a:lnTo>
                    <a:pt x="0" y="20037"/>
                  </a:lnTo>
                  <a:lnTo>
                    <a:pt x="20427" y="9991"/>
                  </a:lnTo>
                  <a:lnTo>
                    <a:pt x="0"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11"/>
            <p:cNvSpPr/>
            <p:nvPr/>
          </p:nvSpPr>
          <p:spPr>
            <a:xfrm>
              <a:off x="892" y="-11"/>
              <a:ext cx="607856" cy="643356"/>
            </a:xfrm>
            <a:custGeom>
              <a:avLst/>
              <a:gdLst/>
              <a:ahLst/>
              <a:cxnLst/>
              <a:rect l="l" t="t" r="r" b="b"/>
              <a:pathLst>
                <a:path w="20427" h="20036" extrusionOk="0">
                  <a:moveTo>
                    <a:pt x="0" y="0"/>
                  </a:moveTo>
                  <a:lnTo>
                    <a:pt x="0" y="20036"/>
                  </a:lnTo>
                  <a:lnTo>
                    <a:pt x="20427" y="10046"/>
                  </a:lnTo>
                  <a:lnTo>
                    <a:pt x="0"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11"/>
            <p:cNvSpPr/>
            <p:nvPr/>
          </p:nvSpPr>
          <p:spPr>
            <a:xfrm>
              <a:off x="608719" y="-11"/>
              <a:ext cx="606220" cy="322577"/>
            </a:xfrm>
            <a:custGeom>
              <a:avLst/>
              <a:gdLst/>
              <a:ahLst/>
              <a:cxnLst/>
              <a:rect l="l" t="t" r="r" b="b"/>
              <a:pathLst>
                <a:path w="20372" h="10046" extrusionOk="0">
                  <a:moveTo>
                    <a:pt x="1" y="0"/>
                  </a:moveTo>
                  <a:lnTo>
                    <a:pt x="1" y="10046"/>
                  </a:lnTo>
                  <a:lnTo>
                    <a:pt x="20372"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11"/>
            <p:cNvSpPr/>
            <p:nvPr/>
          </p:nvSpPr>
          <p:spPr>
            <a:xfrm>
              <a:off x="1214909" y="-11"/>
              <a:ext cx="607886" cy="643356"/>
            </a:xfrm>
            <a:custGeom>
              <a:avLst/>
              <a:gdLst/>
              <a:ahLst/>
              <a:cxnLst/>
              <a:rect l="l" t="t" r="r" b="b"/>
              <a:pathLst>
                <a:path w="20428" h="20036" extrusionOk="0">
                  <a:moveTo>
                    <a:pt x="1" y="0"/>
                  </a:moveTo>
                  <a:lnTo>
                    <a:pt x="1" y="20036"/>
                  </a:lnTo>
                  <a:lnTo>
                    <a:pt x="20427" y="10046"/>
                  </a:lnTo>
                  <a:lnTo>
                    <a:pt x="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11"/>
            <p:cNvSpPr/>
            <p:nvPr/>
          </p:nvSpPr>
          <p:spPr>
            <a:xfrm>
              <a:off x="1822766" y="-11"/>
              <a:ext cx="607856" cy="322577"/>
            </a:xfrm>
            <a:custGeom>
              <a:avLst/>
              <a:gdLst/>
              <a:ahLst/>
              <a:cxnLst/>
              <a:rect l="l" t="t" r="r" b="b"/>
              <a:pathLst>
                <a:path w="20427" h="10046" extrusionOk="0">
                  <a:moveTo>
                    <a:pt x="0" y="0"/>
                  </a:moveTo>
                  <a:lnTo>
                    <a:pt x="0" y="10046"/>
                  </a:lnTo>
                  <a:lnTo>
                    <a:pt x="20427"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11"/>
            <p:cNvSpPr/>
            <p:nvPr/>
          </p:nvSpPr>
          <p:spPr>
            <a:xfrm>
              <a:off x="2430592" y="-11"/>
              <a:ext cx="607886" cy="643356"/>
            </a:xfrm>
            <a:custGeom>
              <a:avLst/>
              <a:gdLst/>
              <a:ahLst/>
              <a:cxnLst/>
              <a:rect l="l" t="t" r="r" b="b"/>
              <a:pathLst>
                <a:path w="20428" h="20036" extrusionOk="0">
                  <a:moveTo>
                    <a:pt x="1" y="0"/>
                  </a:moveTo>
                  <a:lnTo>
                    <a:pt x="1" y="20036"/>
                  </a:lnTo>
                  <a:lnTo>
                    <a:pt x="20427" y="10046"/>
                  </a:lnTo>
                  <a:lnTo>
                    <a:pt x="1"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11"/>
            <p:cNvSpPr/>
            <p:nvPr/>
          </p:nvSpPr>
          <p:spPr>
            <a:xfrm>
              <a:off x="892" y="322534"/>
              <a:ext cx="607856"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11"/>
            <p:cNvSpPr/>
            <p:nvPr/>
          </p:nvSpPr>
          <p:spPr>
            <a:xfrm>
              <a:off x="608719" y="643313"/>
              <a:ext cx="606220"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11"/>
            <p:cNvSpPr/>
            <p:nvPr/>
          </p:nvSpPr>
          <p:spPr>
            <a:xfrm>
              <a:off x="892" y="965890"/>
              <a:ext cx="607856"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11"/>
            <p:cNvSpPr/>
            <p:nvPr/>
          </p:nvSpPr>
          <p:spPr>
            <a:xfrm>
              <a:off x="608719" y="1286669"/>
              <a:ext cx="606220"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11"/>
            <p:cNvSpPr/>
            <p:nvPr/>
          </p:nvSpPr>
          <p:spPr>
            <a:xfrm>
              <a:off x="892" y="1609246"/>
              <a:ext cx="607856" cy="643388"/>
            </a:xfrm>
            <a:custGeom>
              <a:avLst/>
              <a:gdLst/>
              <a:ahLst/>
              <a:cxnLst/>
              <a:rect l="l" t="t" r="r" b="b"/>
              <a:pathLst>
                <a:path w="20427" h="20037" extrusionOk="0">
                  <a:moveTo>
                    <a:pt x="20427" y="1"/>
                  </a:moveTo>
                  <a:lnTo>
                    <a:pt x="0" y="9991"/>
                  </a:lnTo>
                  <a:lnTo>
                    <a:pt x="20427" y="20036"/>
                  </a:lnTo>
                  <a:lnTo>
                    <a:pt x="20427"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11"/>
            <p:cNvSpPr/>
            <p:nvPr/>
          </p:nvSpPr>
          <p:spPr>
            <a:xfrm>
              <a:off x="1214909" y="322534"/>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11"/>
            <p:cNvSpPr/>
            <p:nvPr/>
          </p:nvSpPr>
          <p:spPr>
            <a:xfrm>
              <a:off x="1214909" y="965890"/>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11"/>
            <p:cNvSpPr/>
            <p:nvPr/>
          </p:nvSpPr>
          <p:spPr>
            <a:xfrm>
              <a:off x="1214909" y="1609246"/>
              <a:ext cx="607886" cy="643388"/>
            </a:xfrm>
            <a:custGeom>
              <a:avLst/>
              <a:gdLst/>
              <a:ahLst/>
              <a:cxnLst/>
              <a:rect l="l" t="t" r="r" b="b"/>
              <a:pathLst>
                <a:path w="20428" h="20037" extrusionOk="0">
                  <a:moveTo>
                    <a:pt x="20427" y="1"/>
                  </a:moveTo>
                  <a:lnTo>
                    <a:pt x="1" y="9991"/>
                  </a:lnTo>
                  <a:lnTo>
                    <a:pt x="20427" y="20036"/>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11"/>
            <p:cNvSpPr/>
            <p:nvPr/>
          </p:nvSpPr>
          <p:spPr>
            <a:xfrm>
              <a:off x="2430592" y="322534"/>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11"/>
            <p:cNvSpPr/>
            <p:nvPr/>
          </p:nvSpPr>
          <p:spPr>
            <a:xfrm>
              <a:off x="892" y="-11"/>
              <a:ext cx="607856" cy="322577"/>
            </a:xfrm>
            <a:custGeom>
              <a:avLst/>
              <a:gdLst/>
              <a:ahLst/>
              <a:cxnLst/>
              <a:rect l="l" t="t" r="r" b="b"/>
              <a:pathLst>
                <a:path w="20427" h="10046" extrusionOk="0">
                  <a:moveTo>
                    <a:pt x="0" y="0"/>
                  </a:moveTo>
                  <a:lnTo>
                    <a:pt x="20427" y="1004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11"/>
            <p:cNvSpPr/>
            <p:nvPr/>
          </p:nvSpPr>
          <p:spPr>
            <a:xfrm>
              <a:off x="608719" y="-11"/>
              <a:ext cx="606220" cy="643356"/>
            </a:xfrm>
            <a:custGeom>
              <a:avLst/>
              <a:gdLst/>
              <a:ahLst/>
              <a:cxnLst/>
              <a:rect l="l" t="t" r="r" b="b"/>
              <a:pathLst>
                <a:path w="20372" h="20036" extrusionOk="0">
                  <a:moveTo>
                    <a:pt x="20372" y="0"/>
                  </a:moveTo>
                  <a:lnTo>
                    <a:pt x="1" y="10046"/>
                  </a:lnTo>
                  <a:lnTo>
                    <a:pt x="20372" y="20036"/>
                  </a:lnTo>
                  <a:lnTo>
                    <a:pt x="20372"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11"/>
            <p:cNvSpPr/>
            <p:nvPr/>
          </p:nvSpPr>
          <p:spPr>
            <a:xfrm>
              <a:off x="1214909" y="-11"/>
              <a:ext cx="607886" cy="322577"/>
            </a:xfrm>
            <a:custGeom>
              <a:avLst/>
              <a:gdLst/>
              <a:ahLst/>
              <a:cxnLst/>
              <a:rect l="l" t="t" r="r" b="b"/>
              <a:pathLst>
                <a:path w="20428" h="10046" extrusionOk="0">
                  <a:moveTo>
                    <a:pt x="1" y="0"/>
                  </a:moveTo>
                  <a:lnTo>
                    <a:pt x="20427" y="1004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3" name="Google Shape;533;p11"/>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lateral pattern">
  <p:cSld name="BLANK_2">
    <p:spTree>
      <p:nvGrpSpPr>
        <p:cNvPr id="1" name="Shape 534"/>
        <p:cNvGrpSpPr/>
        <p:nvPr/>
      </p:nvGrpSpPr>
      <p:grpSpPr>
        <a:xfrm>
          <a:off x="0" y="0"/>
          <a:ext cx="0" cy="0"/>
          <a:chOff x="0" y="0"/>
          <a:chExt cx="0" cy="0"/>
        </a:xfrm>
      </p:grpSpPr>
      <p:grpSp>
        <p:nvGrpSpPr>
          <p:cNvPr id="535" name="Google Shape;535;p12"/>
          <p:cNvGrpSpPr/>
          <p:nvPr/>
        </p:nvGrpSpPr>
        <p:grpSpPr>
          <a:xfrm>
            <a:off x="6109812" y="-11"/>
            <a:ext cx="3037586" cy="5146816"/>
            <a:chOff x="6109812" y="-11"/>
            <a:chExt cx="3037586" cy="5146816"/>
          </a:xfrm>
        </p:grpSpPr>
        <p:sp>
          <p:nvSpPr>
            <p:cNvPr id="536" name="Google Shape;536;p12"/>
            <p:cNvSpPr/>
            <p:nvPr/>
          </p:nvSpPr>
          <p:spPr>
            <a:xfrm>
              <a:off x="7324645" y="3539314"/>
              <a:ext cx="607886" cy="643388"/>
            </a:xfrm>
            <a:custGeom>
              <a:avLst/>
              <a:gdLst/>
              <a:ahLst/>
              <a:cxnLst/>
              <a:rect l="l" t="t" r="r" b="b"/>
              <a:pathLst>
                <a:path w="20428" h="20037" extrusionOk="0">
                  <a:moveTo>
                    <a:pt x="1" y="0"/>
                  </a:moveTo>
                  <a:lnTo>
                    <a:pt x="1" y="20036"/>
                  </a:lnTo>
                  <a:lnTo>
                    <a:pt x="20427" y="9990"/>
                  </a:lnTo>
                  <a:lnTo>
                    <a:pt x="1"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12"/>
            <p:cNvSpPr/>
            <p:nvPr/>
          </p:nvSpPr>
          <p:spPr>
            <a:xfrm>
              <a:off x="7324645" y="4182670"/>
              <a:ext cx="607886" cy="643356"/>
            </a:xfrm>
            <a:custGeom>
              <a:avLst/>
              <a:gdLst/>
              <a:ahLst/>
              <a:cxnLst/>
              <a:rect l="l" t="t" r="r" b="b"/>
              <a:pathLst>
                <a:path w="20428" h="20036" extrusionOk="0">
                  <a:moveTo>
                    <a:pt x="1" y="0"/>
                  </a:moveTo>
                  <a:lnTo>
                    <a:pt x="1" y="20036"/>
                  </a:lnTo>
                  <a:lnTo>
                    <a:pt x="20427" y="9990"/>
                  </a:lnTo>
                  <a:lnTo>
                    <a:pt x="1"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12"/>
            <p:cNvSpPr/>
            <p:nvPr/>
          </p:nvSpPr>
          <p:spPr>
            <a:xfrm>
              <a:off x="7932502" y="643313"/>
              <a:ext cx="606220" cy="643388"/>
            </a:xfrm>
            <a:custGeom>
              <a:avLst/>
              <a:gdLst/>
              <a:ahLst/>
              <a:cxnLst/>
              <a:rect l="l" t="t" r="r" b="b"/>
              <a:pathLst>
                <a:path w="20372" h="20037" extrusionOk="0">
                  <a:moveTo>
                    <a:pt x="0" y="1"/>
                  </a:moveTo>
                  <a:lnTo>
                    <a:pt x="0" y="20037"/>
                  </a:lnTo>
                  <a:lnTo>
                    <a:pt x="20371" y="10047"/>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12"/>
            <p:cNvSpPr/>
            <p:nvPr/>
          </p:nvSpPr>
          <p:spPr>
            <a:xfrm>
              <a:off x="8538692" y="322534"/>
              <a:ext cx="607856" cy="643388"/>
            </a:xfrm>
            <a:custGeom>
              <a:avLst/>
              <a:gdLst/>
              <a:ahLst/>
              <a:cxnLst/>
              <a:rect l="l" t="t" r="r" b="b"/>
              <a:pathLst>
                <a:path w="20427" h="20037" extrusionOk="0">
                  <a:moveTo>
                    <a:pt x="0" y="1"/>
                  </a:moveTo>
                  <a:lnTo>
                    <a:pt x="0" y="20037"/>
                  </a:lnTo>
                  <a:lnTo>
                    <a:pt x="20427" y="9991"/>
                  </a:lnTo>
                  <a:lnTo>
                    <a:pt x="0"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12"/>
            <p:cNvSpPr/>
            <p:nvPr/>
          </p:nvSpPr>
          <p:spPr>
            <a:xfrm>
              <a:off x="7932502" y="1286669"/>
              <a:ext cx="606220" cy="643388"/>
            </a:xfrm>
            <a:custGeom>
              <a:avLst/>
              <a:gdLst/>
              <a:ahLst/>
              <a:cxnLst/>
              <a:rect l="l" t="t" r="r" b="b"/>
              <a:pathLst>
                <a:path w="20372" h="20037" extrusionOk="0">
                  <a:moveTo>
                    <a:pt x="0" y="1"/>
                  </a:moveTo>
                  <a:lnTo>
                    <a:pt x="0" y="20037"/>
                  </a:lnTo>
                  <a:lnTo>
                    <a:pt x="20371" y="10047"/>
                  </a:lnTo>
                  <a:lnTo>
                    <a:pt x="0"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12"/>
            <p:cNvSpPr/>
            <p:nvPr/>
          </p:nvSpPr>
          <p:spPr>
            <a:xfrm>
              <a:off x="7932502" y="3216737"/>
              <a:ext cx="606220" cy="643388"/>
            </a:xfrm>
            <a:custGeom>
              <a:avLst/>
              <a:gdLst/>
              <a:ahLst/>
              <a:cxnLst/>
              <a:rect l="l" t="t" r="r" b="b"/>
              <a:pathLst>
                <a:path w="20372" h="20037" extrusionOk="0">
                  <a:moveTo>
                    <a:pt x="0" y="0"/>
                  </a:moveTo>
                  <a:lnTo>
                    <a:pt x="0" y="20036"/>
                  </a:lnTo>
                  <a:lnTo>
                    <a:pt x="20371" y="10046"/>
                  </a:lnTo>
                  <a:lnTo>
                    <a:pt x="0"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12"/>
            <p:cNvSpPr/>
            <p:nvPr/>
          </p:nvSpPr>
          <p:spPr>
            <a:xfrm>
              <a:off x="8538692" y="3539314"/>
              <a:ext cx="607856" cy="643388"/>
            </a:xfrm>
            <a:custGeom>
              <a:avLst/>
              <a:gdLst/>
              <a:ahLst/>
              <a:cxnLst/>
              <a:rect l="l" t="t" r="r" b="b"/>
              <a:pathLst>
                <a:path w="20427" h="20037" extrusionOk="0">
                  <a:moveTo>
                    <a:pt x="0" y="0"/>
                  </a:moveTo>
                  <a:lnTo>
                    <a:pt x="0" y="20036"/>
                  </a:lnTo>
                  <a:lnTo>
                    <a:pt x="20427" y="9990"/>
                  </a:lnTo>
                  <a:lnTo>
                    <a:pt x="0"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12"/>
            <p:cNvSpPr/>
            <p:nvPr/>
          </p:nvSpPr>
          <p:spPr>
            <a:xfrm>
              <a:off x="7932502" y="-11"/>
              <a:ext cx="606220" cy="643356"/>
            </a:xfrm>
            <a:custGeom>
              <a:avLst/>
              <a:gdLst/>
              <a:ahLst/>
              <a:cxnLst/>
              <a:rect l="l" t="t" r="r" b="b"/>
              <a:pathLst>
                <a:path w="20372" h="20036" extrusionOk="0">
                  <a:moveTo>
                    <a:pt x="0" y="0"/>
                  </a:moveTo>
                  <a:lnTo>
                    <a:pt x="0" y="20036"/>
                  </a:lnTo>
                  <a:lnTo>
                    <a:pt x="20371" y="10046"/>
                  </a:lnTo>
                  <a:lnTo>
                    <a:pt x="0" y="0"/>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12"/>
            <p:cNvSpPr/>
            <p:nvPr/>
          </p:nvSpPr>
          <p:spPr>
            <a:xfrm>
              <a:off x="8538692" y="-11"/>
              <a:ext cx="607856" cy="322577"/>
            </a:xfrm>
            <a:custGeom>
              <a:avLst/>
              <a:gdLst/>
              <a:ahLst/>
              <a:cxnLst/>
              <a:rect l="l" t="t" r="r" b="b"/>
              <a:pathLst>
                <a:path w="20427" h="10046" extrusionOk="0">
                  <a:moveTo>
                    <a:pt x="0" y="0"/>
                  </a:moveTo>
                  <a:lnTo>
                    <a:pt x="0" y="10046"/>
                  </a:lnTo>
                  <a:lnTo>
                    <a:pt x="20427"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12"/>
            <p:cNvSpPr/>
            <p:nvPr/>
          </p:nvSpPr>
          <p:spPr>
            <a:xfrm>
              <a:off x="7324645" y="3216737"/>
              <a:ext cx="607886" cy="643388"/>
            </a:xfrm>
            <a:custGeom>
              <a:avLst/>
              <a:gdLst/>
              <a:ahLst/>
              <a:cxnLst/>
              <a:rect l="l" t="t" r="r" b="b"/>
              <a:pathLst>
                <a:path w="20428" h="20037" extrusionOk="0">
                  <a:moveTo>
                    <a:pt x="20427" y="0"/>
                  </a:moveTo>
                  <a:lnTo>
                    <a:pt x="1" y="10046"/>
                  </a:lnTo>
                  <a:lnTo>
                    <a:pt x="20427" y="2003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12"/>
            <p:cNvSpPr/>
            <p:nvPr/>
          </p:nvSpPr>
          <p:spPr>
            <a:xfrm>
              <a:off x="6716818" y="3539314"/>
              <a:ext cx="607856" cy="643388"/>
            </a:xfrm>
            <a:custGeom>
              <a:avLst/>
              <a:gdLst/>
              <a:ahLst/>
              <a:cxnLst/>
              <a:rect l="l" t="t" r="r" b="b"/>
              <a:pathLst>
                <a:path w="20427" h="20037" extrusionOk="0">
                  <a:moveTo>
                    <a:pt x="20427" y="0"/>
                  </a:moveTo>
                  <a:lnTo>
                    <a:pt x="0" y="9990"/>
                  </a:lnTo>
                  <a:lnTo>
                    <a:pt x="20427" y="20036"/>
                  </a:lnTo>
                  <a:lnTo>
                    <a:pt x="20427"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12"/>
            <p:cNvSpPr/>
            <p:nvPr/>
          </p:nvSpPr>
          <p:spPr>
            <a:xfrm>
              <a:off x="7932502" y="322534"/>
              <a:ext cx="606220" cy="643388"/>
            </a:xfrm>
            <a:custGeom>
              <a:avLst/>
              <a:gdLst/>
              <a:ahLst/>
              <a:cxnLst/>
              <a:rect l="l" t="t" r="r" b="b"/>
              <a:pathLst>
                <a:path w="20372" h="20037" extrusionOk="0">
                  <a:moveTo>
                    <a:pt x="20371" y="1"/>
                  </a:moveTo>
                  <a:lnTo>
                    <a:pt x="0" y="9991"/>
                  </a:lnTo>
                  <a:lnTo>
                    <a:pt x="20371" y="20037"/>
                  </a:lnTo>
                  <a:lnTo>
                    <a:pt x="20371" y="1"/>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12"/>
            <p:cNvSpPr/>
            <p:nvPr/>
          </p:nvSpPr>
          <p:spPr>
            <a:xfrm>
              <a:off x="7932502" y="965890"/>
              <a:ext cx="606220" cy="643388"/>
            </a:xfrm>
            <a:custGeom>
              <a:avLst/>
              <a:gdLst/>
              <a:ahLst/>
              <a:cxnLst/>
              <a:rect l="l" t="t" r="r" b="b"/>
              <a:pathLst>
                <a:path w="20372" h="20037" extrusionOk="0">
                  <a:moveTo>
                    <a:pt x="20371" y="1"/>
                  </a:moveTo>
                  <a:lnTo>
                    <a:pt x="0" y="9991"/>
                  </a:lnTo>
                  <a:lnTo>
                    <a:pt x="20371" y="20037"/>
                  </a:lnTo>
                  <a:lnTo>
                    <a:pt x="20371"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12"/>
            <p:cNvSpPr/>
            <p:nvPr/>
          </p:nvSpPr>
          <p:spPr>
            <a:xfrm>
              <a:off x="7932502" y="2895958"/>
              <a:ext cx="606220" cy="643388"/>
            </a:xfrm>
            <a:custGeom>
              <a:avLst/>
              <a:gdLst/>
              <a:ahLst/>
              <a:cxnLst/>
              <a:rect l="l" t="t" r="r" b="b"/>
              <a:pathLst>
                <a:path w="20372" h="20037" extrusionOk="0">
                  <a:moveTo>
                    <a:pt x="20371" y="0"/>
                  </a:moveTo>
                  <a:lnTo>
                    <a:pt x="0" y="9990"/>
                  </a:lnTo>
                  <a:lnTo>
                    <a:pt x="20371" y="20036"/>
                  </a:lnTo>
                  <a:lnTo>
                    <a:pt x="20371" y="0"/>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12"/>
            <p:cNvSpPr/>
            <p:nvPr/>
          </p:nvSpPr>
          <p:spPr>
            <a:xfrm>
              <a:off x="7932492" y="3538418"/>
              <a:ext cx="607856" cy="643388"/>
            </a:xfrm>
            <a:custGeom>
              <a:avLst/>
              <a:gdLst/>
              <a:ahLst/>
              <a:cxnLst/>
              <a:rect l="l" t="t" r="r" b="b"/>
              <a:pathLst>
                <a:path w="20427" h="20037" extrusionOk="0">
                  <a:moveTo>
                    <a:pt x="20427" y="0"/>
                  </a:moveTo>
                  <a:lnTo>
                    <a:pt x="0" y="10046"/>
                  </a:lnTo>
                  <a:lnTo>
                    <a:pt x="20427" y="20036"/>
                  </a:lnTo>
                  <a:lnTo>
                    <a:pt x="20427"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12"/>
            <p:cNvSpPr/>
            <p:nvPr/>
          </p:nvSpPr>
          <p:spPr>
            <a:xfrm>
              <a:off x="6716818" y="-11"/>
              <a:ext cx="607856" cy="322577"/>
            </a:xfrm>
            <a:custGeom>
              <a:avLst/>
              <a:gdLst/>
              <a:ahLst/>
              <a:cxnLst/>
              <a:rect l="l" t="t" r="r" b="b"/>
              <a:pathLst>
                <a:path w="20427" h="10046" extrusionOk="0">
                  <a:moveTo>
                    <a:pt x="0" y="0"/>
                  </a:moveTo>
                  <a:lnTo>
                    <a:pt x="20427" y="1004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12"/>
            <p:cNvSpPr/>
            <p:nvPr/>
          </p:nvSpPr>
          <p:spPr>
            <a:xfrm>
              <a:off x="6716818" y="4825993"/>
              <a:ext cx="607856" cy="320811"/>
            </a:xfrm>
            <a:custGeom>
              <a:avLst/>
              <a:gdLst/>
              <a:ahLst/>
              <a:cxnLst/>
              <a:rect l="l" t="t" r="r" b="b"/>
              <a:pathLst>
                <a:path w="20427" h="9991" extrusionOk="0">
                  <a:moveTo>
                    <a:pt x="20427" y="1"/>
                  </a:moveTo>
                  <a:lnTo>
                    <a:pt x="0" y="9991"/>
                  </a:lnTo>
                  <a:lnTo>
                    <a:pt x="20427" y="9991"/>
                  </a:lnTo>
                  <a:lnTo>
                    <a:pt x="20427"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12"/>
            <p:cNvSpPr/>
            <p:nvPr/>
          </p:nvSpPr>
          <p:spPr>
            <a:xfrm>
              <a:off x="7324645" y="4503448"/>
              <a:ext cx="607886" cy="643356"/>
            </a:xfrm>
            <a:custGeom>
              <a:avLst/>
              <a:gdLst/>
              <a:ahLst/>
              <a:cxnLst/>
              <a:rect l="l" t="t" r="r" b="b"/>
              <a:pathLst>
                <a:path w="20428" h="20036" extrusionOk="0">
                  <a:moveTo>
                    <a:pt x="20427" y="0"/>
                  </a:moveTo>
                  <a:lnTo>
                    <a:pt x="1" y="10046"/>
                  </a:lnTo>
                  <a:lnTo>
                    <a:pt x="20427" y="2003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12"/>
            <p:cNvSpPr/>
            <p:nvPr/>
          </p:nvSpPr>
          <p:spPr>
            <a:xfrm>
              <a:off x="8538692" y="-11"/>
              <a:ext cx="607856" cy="643356"/>
            </a:xfrm>
            <a:custGeom>
              <a:avLst/>
              <a:gdLst/>
              <a:ahLst/>
              <a:cxnLst/>
              <a:rect l="l" t="t" r="r" b="b"/>
              <a:pathLst>
                <a:path w="20427" h="20036" extrusionOk="0">
                  <a:moveTo>
                    <a:pt x="20427" y="0"/>
                  </a:moveTo>
                  <a:lnTo>
                    <a:pt x="0" y="10046"/>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12"/>
            <p:cNvSpPr/>
            <p:nvPr/>
          </p:nvSpPr>
          <p:spPr>
            <a:xfrm>
              <a:off x="8538692" y="4503448"/>
              <a:ext cx="607856" cy="643356"/>
            </a:xfrm>
            <a:custGeom>
              <a:avLst/>
              <a:gdLst/>
              <a:ahLst/>
              <a:cxnLst/>
              <a:rect l="l" t="t" r="r" b="b"/>
              <a:pathLst>
                <a:path w="20427" h="20036" extrusionOk="0">
                  <a:moveTo>
                    <a:pt x="20427" y="0"/>
                  </a:moveTo>
                  <a:lnTo>
                    <a:pt x="0" y="10046"/>
                  </a:lnTo>
                  <a:lnTo>
                    <a:pt x="20427" y="2003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12"/>
            <p:cNvSpPr/>
            <p:nvPr/>
          </p:nvSpPr>
          <p:spPr>
            <a:xfrm>
              <a:off x="7324658" y="322534"/>
              <a:ext cx="607886" cy="643388"/>
            </a:xfrm>
            <a:custGeom>
              <a:avLst/>
              <a:gdLst/>
              <a:ahLst/>
              <a:cxnLst/>
              <a:rect l="l" t="t" r="r" b="b"/>
              <a:pathLst>
                <a:path w="20428" h="20037" extrusionOk="0">
                  <a:moveTo>
                    <a:pt x="1" y="1"/>
                  </a:moveTo>
                  <a:lnTo>
                    <a:pt x="1" y="20037"/>
                  </a:lnTo>
                  <a:lnTo>
                    <a:pt x="20427" y="9991"/>
                  </a:lnTo>
                  <a:lnTo>
                    <a:pt x="1"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12"/>
            <p:cNvSpPr/>
            <p:nvPr/>
          </p:nvSpPr>
          <p:spPr>
            <a:xfrm>
              <a:off x="7324658" y="965890"/>
              <a:ext cx="607886" cy="643388"/>
            </a:xfrm>
            <a:custGeom>
              <a:avLst/>
              <a:gdLst/>
              <a:ahLst/>
              <a:cxnLst/>
              <a:rect l="l" t="t" r="r" b="b"/>
              <a:pathLst>
                <a:path w="20428" h="20037" extrusionOk="0">
                  <a:moveTo>
                    <a:pt x="1" y="1"/>
                  </a:moveTo>
                  <a:lnTo>
                    <a:pt x="1" y="20037"/>
                  </a:lnTo>
                  <a:lnTo>
                    <a:pt x="20427" y="9991"/>
                  </a:lnTo>
                  <a:lnTo>
                    <a:pt x="1"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12"/>
            <p:cNvSpPr/>
            <p:nvPr/>
          </p:nvSpPr>
          <p:spPr>
            <a:xfrm>
              <a:off x="6716831" y="965890"/>
              <a:ext cx="607856"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12"/>
            <p:cNvSpPr/>
            <p:nvPr/>
          </p:nvSpPr>
          <p:spPr>
            <a:xfrm>
              <a:off x="7324658" y="1286669"/>
              <a:ext cx="607886" cy="643388"/>
            </a:xfrm>
            <a:custGeom>
              <a:avLst/>
              <a:gdLst/>
              <a:ahLst/>
              <a:cxnLst/>
              <a:rect l="l" t="t" r="r" b="b"/>
              <a:pathLst>
                <a:path w="20428" h="20037" extrusionOk="0">
                  <a:moveTo>
                    <a:pt x="20427" y="1"/>
                  </a:moveTo>
                  <a:lnTo>
                    <a:pt x="1" y="10047"/>
                  </a:lnTo>
                  <a:lnTo>
                    <a:pt x="20427" y="20037"/>
                  </a:lnTo>
                  <a:lnTo>
                    <a:pt x="20427"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12"/>
            <p:cNvSpPr/>
            <p:nvPr/>
          </p:nvSpPr>
          <p:spPr>
            <a:xfrm>
              <a:off x="7324658" y="-11"/>
              <a:ext cx="607886" cy="643356"/>
            </a:xfrm>
            <a:custGeom>
              <a:avLst/>
              <a:gdLst/>
              <a:ahLst/>
              <a:cxnLst/>
              <a:rect l="l" t="t" r="r" b="b"/>
              <a:pathLst>
                <a:path w="20428" h="20036" extrusionOk="0">
                  <a:moveTo>
                    <a:pt x="20427" y="0"/>
                  </a:moveTo>
                  <a:lnTo>
                    <a:pt x="1" y="10046"/>
                  </a:lnTo>
                  <a:lnTo>
                    <a:pt x="20427" y="2003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12"/>
            <p:cNvSpPr/>
            <p:nvPr/>
          </p:nvSpPr>
          <p:spPr>
            <a:xfrm>
              <a:off x="8538692" y="4825993"/>
              <a:ext cx="607856" cy="320811"/>
            </a:xfrm>
            <a:custGeom>
              <a:avLst/>
              <a:gdLst/>
              <a:ahLst/>
              <a:cxnLst/>
              <a:rect l="l" t="t" r="r" b="b"/>
              <a:pathLst>
                <a:path w="20427" h="9991" extrusionOk="0">
                  <a:moveTo>
                    <a:pt x="0" y="1"/>
                  </a:moveTo>
                  <a:lnTo>
                    <a:pt x="0" y="9991"/>
                  </a:lnTo>
                  <a:lnTo>
                    <a:pt x="20427" y="9991"/>
                  </a:lnTo>
                  <a:lnTo>
                    <a:pt x="0" y="1"/>
                  </a:lnTo>
                  <a:close/>
                </a:path>
              </a:pathLst>
            </a:custGeom>
            <a:no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12"/>
            <p:cNvSpPr/>
            <p:nvPr/>
          </p:nvSpPr>
          <p:spPr>
            <a:xfrm>
              <a:off x="6717668" y="1930025"/>
              <a:ext cx="607856" cy="643388"/>
            </a:xfrm>
            <a:custGeom>
              <a:avLst/>
              <a:gdLst/>
              <a:ahLst/>
              <a:cxnLst/>
              <a:rect l="l" t="t" r="r" b="b"/>
              <a:pathLst>
                <a:path w="20427" h="20037" extrusionOk="0">
                  <a:moveTo>
                    <a:pt x="0" y="1"/>
                  </a:moveTo>
                  <a:lnTo>
                    <a:pt x="0" y="20037"/>
                  </a:lnTo>
                  <a:lnTo>
                    <a:pt x="20427" y="10046"/>
                  </a:lnTo>
                  <a:lnTo>
                    <a:pt x="0"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12"/>
            <p:cNvSpPr/>
            <p:nvPr/>
          </p:nvSpPr>
          <p:spPr>
            <a:xfrm>
              <a:off x="7325495" y="2252602"/>
              <a:ext cx="607886" cy="643388"/>
            </a:xfrm>
            <a:custGeom>
              <a:avLst/>
              <a:gdLst/>
              <a:ahLst/>
              <a:cxnLst/>
              <a:rect l="l" t="t" r="r" b="b"/>
              <a:pathLst>
                <a:path w="20428" h="20037" extrusionOk="0">
                  <a:moveTo>
                    <a:pt x="1" y="0"/>
                  </a:moveTo>
                  <a:lnTo>
                    <a:pt x="1" y="20036"/>
                  </a:lnTo>
                  <a:lnTo>
                    <a:pt x="20427" y="9991"/>
                  </a:lnTo>
                  <a:lnTo>
                    <a:pt x="1"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12"/>
            <p:cNvSpPr/>
            <p:nvPr/>
          </p:nvSpPr>
          <p:spPr>
            <a:xfrm>
              <a:off x="6717668" y="3216737"/>
              <a:ext cx="607856" cy="643388"/>
            </a:xfrm>
            <a:custGeom>
              <a:avLst/>
              <a:gdLst/>
              <a:ahLst/>
              <a:cxnLst/>
              <a:rect l="l" t="t" r="r" b="b"/>
              <a:pathLst>
                <a:path w="20427" h="20037" extrusionOk="0">
                  <a:moveTo>
                    <a:pt x="0" y="0"/>
                  </a:moveTo>
                  <a:lnTo>
                    <a:pt x="0" y="20036"/>
                  </a:lnTo>
                  <a:lnTo>
                    <a:pt x="20427" y="10046"/>
                  </a:lnTo>
                  <a:lnTo>
                    <a:pt x="0"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12"/>
            <p:cNvSpPr/>
            <p:nvPr/>
          </p:nvSpPr>
          <p:spPr>
            <a:xfrm>
              <a:off x="7933352" y="1930025"/>
              <a:ext cx="606220" cy="643388"/>
            </a:xfrm>
            <a:custGeom>
              <a:avLst/>
              <a:gdLst/>
              <a:ahLst/>
              <a:cxnLst/>
              <a:rect l="l" t="t" r="r" b="b"/>
              <a:pathLst>
                <a:path w="20372" h="20037" extrusionOk="0">
                  <a:moveTo>
                    <a:pt x="0" y="1"/>
                  </a:moveTo>
                  <a:lnTo>
                    <a:pt x="0" y="20037"/>
                  </a:lnTo>
                  <a:lnTo>
                    <a:pt x="20371" y="10046"/>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12"/>
            <p:cNvSpPr/>
            <p:nvPr/>
          </p:nvSpPr>
          <p:spPr>
            <a:xfrm>
              <a:off x="7933352" y="2573381"/>
              <a:ext cx="606220" cy="643388"/>
            </a:xfrm>
            <a:custGeom>
              <a:avLst/>
              <a:gdLst/>
              <a:ahLst/>
              <a:cxnLst/>
              <a:rect l="l" t="t" r="r" b="b"/>
              <a:pathLst>
                <a:path w="20372" h="20037" extrusionOk="0">
                  <a:moveTo>
                    <a:pt x="0" y="1"/>
                  </a:moveTo>
                  <a:lnTo>
                    <a:pt x="0" y="20036"/>
                  </a:lnTo>
                  <a:lnTo>
                    <a:pt x="20371" y="10046"/>
                  </a:lnTo>
                  <a:lnTo>
                    <a:pt x="0"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12"/>
            <p:cNvSpPr/>
            <p:nvPr/>
          </p:nvSpPr>
          <p:spPr>
            <a:xfrm>
              <a:off x="8539542" y="1608802"/>
              <a:ext cx="607856" cy="643388"/>
            </a:xfrm>
            <a:custGeom>
              <a:avLst/>
              <a:gdLst/>
              <a:ahLst/>
              <a:cxnLst/>
              <a:rect l="l" t="t" r="r" b="b"/>
              <a:pathLst>
                <a:path w="20427" h="20037" extrusionOk="0">
                  <a:moveTo>
                    <a:pt x="0" y="0"/>
                  </a:moveTo>
                  <a:lnTo>
                    <a:pt x="0" y="20036"/>
                  </a:lnTo>
                  <a:lnTo>
                    <a:pt x="20427" y="9991"/>
                  </a:lnTo>
                  <a:lnTo>
                    <a:pt x="0" y="0"/>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12"/>
            <p:cNvSpPr/>
            <p:nvPr/>
          </p:nvSpPr>
          <p:spPr>
            <a:xfrm>
              <a:off x="6109812" y="3216737"/>
              <a:ext cx="607886" cy="643388"/>
            </a:xfrm>
            <a:custGeom>
              <a:avLst/>
              <a:gdLst/>
              <a:ahLst/>
              <a:cxnLst/>
              <a:rect l="l" t="t" r="r" b="b"/>
              <a:pathLst>
                <a:path w="20428" h="20037" extrusionOk="0">
                  <a:moveTo>
                    <a:pt x="20427" y="0"/>
                  </a:moveTo>
                  <a:lnTo>
                    <a:pt x="1" y="10046"/>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12"/>
            <p:cNvSpPr/>
            <p:nvPr/>
          </p:nvSpPr>
          <p:spPr>
            <a:xfrm>
              <a:off x="6717668" y="1609246"/>
              <a:ext cx="607856" cy="643388"/>
            </a:xfrm>
            <a:custGeom>
              <a:avLst/>
              <a:gdLst/>
              <a:ahLst/>
              <a:cxnLst/>
              <a:rect l="l" t="t" r="r" b="b"/>
              <a:pathLst>
                <a:path w="20427" h="20037" extrusionOk="0">
                  <a:moveTo>
                    <a:pt x="20427" y="1"/>
                  </a:moveTo>
                  <a:lnTo>
                    <a:pt x="0" y="9991"/>
                  </a:lnTo>
                  <a:lnTo>
                    <a:pt x="20427" y="20036"/>
                  </a:lnTo>
                  <a:lnTo>
                    <a:pt x="20427"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12"/>
            <p:cNvSpPr/>
            <p:nvPr/>
          </p:nvSpPr>
          <p:spPr>
            <a:xfrm>
              <a:off x="7325495" y="1930025"/>
              <a:ext cx="607886" cy="643388"/>
            </a:xfrm>
            <a:custGeom>
              <a:avLst/>
              <a:gdLst/>
              <a:ahLst/>
              <a:cxnLst/>
              <a:rect l="l" t="t" r="r" b="b"/>
              <a:pathLst>
                <a:path w="20428" h="20037" extrusionOk="0">
                  <a:moveTo>
                    <a:pt x="20427" y="1"/>
                  </a:moveTo>
                  <a:lnTo>
                    <a:pt x="1" y="10046"/>
                  </a:lnTo>
                  <a:lnTo>
                    <a:pt x="20427" y="20037"/>
                  </a:lnTo>
                  <a:lnTo>
                    <a:pt x="20427" y="1"/>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1" name="Google Shape;571;p12"/>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bottom pattern">
  <p:cSld name="BLANK_2_1">
    <p:spTree>
      <p:nvGrpSpPr>
        <p:cNvPr id="1" name="Shape 572"/>
        <p:cNvGrpSpPr/>
        <p:nvPr/>
      </p:nvGrpSpPr>
      <p:grpSpPr>
        <a:xfrm>
          <a:off x="0" y="0"/>
          <a:ext cx="0" cy="0"/>
          <a:chOff x="0" y="0"/>
          <a:chExt cx="0" cy="0"/>
        </a:xfrm>
      </p:grpSpPr>
      <p:grpSp>
        <p:nvGrpSpPr>
          <p:cNvPr id="573" name="Google Shape;573;p13"/>
          <p:cNvGrpSpPr/>
          <p:nvPr/>
        </p:nvGrpSpPr>
        <p:grpSpPr>
          <a:xfrm rot="10800000" flipH="1">
            <a:off x="900" y="3856775"/>
            <a:ext cx="9143992" cy="1286721"/>
            <a:chOff x="900" y="0"/>
            <a:chExt cx="9143992" cy="1286721"/>
          </a:xfrm>
        </p:grpSpPr>
        <p:sp>
          <p:nvSpPr>
            <p:cNvPr id="574" name="Google Shape;574;p13"/>
            <p:cNvSpPr/>
            <p:nvPr/>
          </p:nvSpPr>
          <p:spPr>
            <a:xfrm>
              <a:off x="4878953" y="643320"/>
              <a:ext cx="609899" cy="643388"/>
            </a:xfrm>
            <a:custGeom>
              <a:avLst/>
              <a:gdLst/>
              <a:ahLst/>
              <a:cxnLst/>
              <a:rect l="l" t="t" r="r" b="b"/>
              <a:pathLst>
                <a:path w="20427" h="20037" extrusionOk="0">
                  <a:moveTo>
                    <a:pt x="0" y="1"/>
                  </a:moveTo>
                  <a:lnTo>
                    <a:pt x="0" y="20037"/>
                  </a:lnTo>
                  <a:lnTo>
                    <a:pt x="20427" y="10047"/>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13"/>
            <p:cNvSpPr/>
            <p:nvPr/>
          </p:nvSpPr>
          <p:spPr>
            <a:xfrm>
              <a:off x="5488830" y="322543"/>
              <a:ext cx="608257" cy="643388"/>
            </a:xfrm>
            <a:custGeom>
              <a:avLst/>
              <a:gdLst/>
              <a:ahLst/>
              <a:cxnLst/>
              <a:rect l="l" t="t" r="r" b="b"/>
              <a:pathLst>
                <a:path w="20372" h="20037" extrusionOk="0">
                  <a:moveTo>
                    <a:pt x="1" y="1"/>
                  </a:moveTo>
                  <a:lnTo>
                    <a:pt x="1" y="20037"/>
                  </a:lnTo>
                  <a:lnTo>
                    <a:pt x="20372" y="9991"/>
                  </a:lnTo>
                  <a:lnTo>
                    <a:pt x="1"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13"/>
            <p:cNvSpPr/>
            <p:nvPr/>
          </p:nvSpPr>
          <p:spPr>
            <a:xfrm>
              <a:off x="8536629" y="863"/>
              <a:ext cx="608257" cy="643388"/>
            </a:xfrm>
            <a:custGeom>
              <a:avLst/>
              <a:gdLst/>
              <a:ahLst/>
              <a:cxnLst/>
              <a:rect l="l" t="t" r="r" b="b"/>
              <a:pathLst>
                <a:path w="20372" h="20037" extrusionOk="0">
                  <a:moveTo>
                    <a:pt x="1" y="1"/>
                  </a:moveTo>
                  <a:lnTo>
                    <a:pt x="1" y="20037"/>
                  </a:lnTo>
                  <a:lnTo>
                    <a:pt x="20372" y="9991"/>
                  </a:lnTo>
                  <a:lnTo>
                    <a:pt x="1"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13"/>
            <p:cNvSpPr/>
            <p:nvPr/>
          </p:nvSpPr>
          <p:spPr>
            <a:xfrm>
              <a:off x="6706973" y="322543"/>
              <a:ext cx="609899" cy="643388"/>
            </a:xfrm>
            <a:custGeom>
              <a:avLst/>
              <a:gdLst/>
              <a:ahLst/>
              <a:cxnLst/>
              <a:rect l="l" t="t" r="r" b="b"/>
              <a:pathLst>
                <a:path w="20427" h="20037" extrusionOk="0">
                  <a:moveTo>
                    <a:pt x="0" y="1"/>
                  </a:moveTo>
                  <a:lnTo>
                    <a:pt x="0" y="20037"/>
                  </a:lnTo>
                  <a:lnTo>
                    <a:pt x="20427" y="9991"/>
                  </a:lnTo>
                  <a:lnTo>
                    <a:pt x="0"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13"/>
            <p:cNvSpPr/>
            <p:nvPr/>
          </p:nvSpPr>
          <p:spPr>
            <a:xfrm>
              <a:off x="4878953" y="0"/>
              <a:ext cx="609899" cy="643356"/>
            </a:xfrm>
            <a:custGeom>
              <a:avLst/>
              <a:gdLst/>
              <a:ahLst/>
              <a:cxnLst/>
              <a:rect l="l" t="t" r="r" b="b"/>
              <a:pathLst>
                <a:path w="20427" h="20036" extrusionOk="0">
                  <a:moveTo>
                    <a:pt x="0" y="0"/>
                  </a:moveTo>
                  <a:lnTo>
                    <a:pt x="0" y="20036"/>
                  </a:lnTo>
                  <a:lnTo>
                    <a:pt x="20427" y="10046"/>
                  </a:lnTo>
                  <a:lnTo>
                    <a:pt x="0"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3"/>
            <p:cNvSpPr/>
            <p:nvPr/>
          </p:nvSpPr>
          <p:spPr>
            <a:xfrm>
              <a:off x="5488830" y="0"/>
              <a:ext cx="608257" cy="322577"/>
            </a:xfrm>
            <a:custGeom>
              <a:avLst/>
              <a:gdLst/>
              <a:ahLst/>
              <a:cxnLst/>
              <a:rect l="l" t="t" r="r" b="b"/>
              <a:pathLst>
                <a:path w="20372" h="10046" extrusionOk="0">
                  <a:moveTo>
                    <a:pt x="1" y="0"/>
                  </a:moveTo>
                  <a:lnTo>
                    <a:pt x="1" y="10046"/>
                  </a:lnTo>
                  <a:lnTo>
                    <a:pt x="20372"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13"/>
            <p:cNvSpPr/>
            <p:nvPr/>
          </p:nvSpPr>
          <p:spPr>
            <a:xfrm>
              <a:off x="6097065" y="0"/>
              <a:ext cx="609929" cy="643356"/>
            </a:xfrm>
            <a:custGeom>
              <a:avLst/>
              <a:gdLst/>
              <a:ahLst/>
              <a:cxnLst/>
              <a:rect l="l" t="t" r="r" b="b"/>
              <a:pathLst>
                <a:path w="20428" h="20036" extrusionOk="0">
                  <a:moveTo>
                    <a:pt x="1" y="0"/>
                  </a:moveTo>
                  <a:lnTo>
                    <a:pt x="1" y="20036"/>
                  </a:lnTo>
                  <a:lnTo>
                    <a:pt x="20427" y="10046"/>
                  </a:lnTo>
                  <a:lnTo>
                    <a:pt x="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13"/>
            <p:cNvSpPr/>
            <p:nvPr/>
          </p:nvSpPr>
          <p:spPr>
            <a:xfrm>
              <a:off x="6706973" y="0"/>
              <a:ext cx="609899" cy="322577"/>
            </a:xfrm>
            <a:custGeom>
              <a:avLst/>
              <a:gdLst/>
              <a:ahLst/>
              <a:cxnLst/>
              <a:rect l="l" t="t" r="r" b="b"/>
              <a:pathLst>
                <a:path w="20427" h="10046" extrusionOk="0">
                  <a:moveTo>
                    <a:pt x="0" y="0"/>
                  </a:moveTo>
                  <a:lnTo>
                    <a:pt x="0" y="10046"/>
                  </a:lnTo>
                  <a:lnTo>
                    <a:pt x="20427"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13"/>
            <p:cNvSpPr/>
            <p:nvPr/>
          </p:nvSpPr>
          <p:spPr>
            <a:xfrm>
              <a:off x="7316850" y="0"/>
              <a:ext cx="609929" cy="643356"/>
            </a:xfrm>
            <a:custGeom>
              <a:avLst/>
              <a:gdLst/>
              <a:ahLst/>
              <a:cxnLst/>
              <a:rect l="l" t="t" r="r" b="b"/>
              <a:pathLst>
                <a:path w="20428" h="20036" extrusionOk="0">
                  <a:moveTo>
                    <a:pt x="1" y="0"/>
                  </a:moveTo>
                  <a:lnTo>
                    <a:pt x="1" y="20036"/>
                  </a:lnTo>
                  <a:lnTo>
                    <a:pt x="20427" y="10046"/>
                  </a:lnTo>
                  <a:lnTo>
                    <a:pt x="1"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13"/>
            <p:cNvSpPr/>
            <p:nvPr/>
          </p:nvSpPr>
          <p:spPr>
            <a:xfrm>
              <a:off x="4878953" y="322543"/>
              <a:ext cx="609899"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13"/>
            <p:cNvSpPr/>
            <p:nvPr/>
          </p:nvSpPr>
          <p:spPr>
            <a:xfrm>
              <a:off x="5488830" y="643320"/>
              <a:ext cx="608257"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13"/>
            <p:cNvSpPr/>
            <p:nvPr/>
          </p:nvSpPr>
          <p:spPr>
            <a:xfrm>
              <a:off x="7926751" y="863"/>
              <a:ext cx="609899"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3"/>
            <p:cNvSpPr/>
            <p:nvPr/>
          </p:nvSpPr>
          <p:spPr>
            <a:xfrm>
              <a:off x="8536629" y="321640"/>
              <a:ext cx="608257"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3"/>
            <p:cNvSpPr/>
            <p:nvPr/>
          </p:nvSpPr>
          <p:spPr>
            <a:xfrm>
              <a:off x="6097065" y="322543"/>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13"/>
            <p:cNvSpPr/>
            <p:nvPr/>
          </p:nvSpPr>
          <p:spPr>
            <a:xfrm>
              <a:off x="6706962" y="643329"/>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13"/>
            <p:cNvSpPr/>
            <p:nvPr/>
          </p:nvSpPr>
          <p:spPr>
            <a:xfrm>
              <a:off x="4878953" y="0"/>
              <a:ext cx="609899" cy="322577"/>
            </a:xfrm>
            <a:custGeom>
              <a:avLst/>
              <a:gdLst/>
              <a:ahLst/>
              <a:cxnLst/>
              <a:rect l="l" t="t" r="r" b="b"/>
              <a:pathLst>
                <a:path w="20427" h="10046" extrusionOk="0">
                  <a:moveTo>
                    <a:pt x="0" y="0"/>
                  </a:moveTo>
                  <a:lnTo>
                    <a:pt x="20427" y="1004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13"/>
            <p:cNvSpPr/>
            <p:nvPr/>
          </p:nvSpPr>
          <p:spPr>
            <a:xfrm>
              <a:off x="5488830" y="0"/>
              <a:ext cx="608257" cy="643356"/>
            </a:xfrm>
            <a:custGeom>
              <a:avLst/>
              <a:gdLst/>
              <a:ahLst/>
              <a:cxnLst/>
              <a:rect l="l" t="t" r="r" b="b"/>
              <a:pathLst>
                <a:path w="20372" h="20036" extrusionOk="0">
                  <a:moveTo>
                    <a:pt x="20372" y="0"/>
                  </a:moveTo>
                  <a:lnTo>
                    <a:pt x="1" y="10046"/>
                  </a:lnTo>
                  <a:lnTo>
                    <a:pt x="20372" y="20036"/>
                  </a:lnTo>
                  <a:lnTo>
                    <a:pt x="20372"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13"/>
            <p:cNvSpPr/>
            <p:nvPr/>
          </p:nvSpPr>
          <p:spPr>
            <a:xfrm>
              <a:off x="6097065" y="0"/>
              <a:ext cx="609929" cy="322577"/>
            </a:xfrm>
            <a:custGeom>
              <a:avLst/>
              <a:gdLst/>
              <a:ahLst/>
              <a:cxnLst/>
              <a:rect l="l" t="t" r="r" b="b"/>
              <a:pathLst>
                <a:path w="20428" h="10046" extrusionOk="0">
                  <a:moveTo>
                    <a:pt x="1" y="0"/>
                  </a:moveTo>
                  <a:lnTo>
                    <a:pt x="20427"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13"/>
            <p:cNvSpPr/>
            <p:nvPr/>
          </p:nvSpPr>
          <p:spPr>
            <a:xfrm>
              <a:off x="8534993" y="0"/>
              <a:ext cx="609899" cy="322577"/>
            </a:xfrm>
            <a:custGeom>
              <a:avLst/>
              <a:gdLst/>
              <a:ahLst/>
              <a:cxnLst/>
              <a:rect l="l" t="t" r="r" b="b"/>
              <a:pathLst>
                <a:path w="20427" h="10046" extrusionOk="0">
                  <a:moveTo>
                    <a:pt x="0" y="0"/>
                  </a:moveTo>
                  <a:lnTo>
                    <a:pt x="20427"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13"/>
            <p:cNvSpPr/>
            <p:nvPr/>
          </p:nvSpPr>
          <p:spPr>
            <a:xfrm>
              <a:off x="7926757" y="0"/>
              <a:ext cx="608257" cy="322577"/>
            </a:xfrm>
            <a:custGeom>
              <a:avLst/>
              <a:gdLst/>
              <a:ahLst/>
              <a:cxnLst/>
              <a:rect l="l" t="t" r="r" b="b"/>
              <a:pathLst>
                <a:path w="20372" h="10046" extrusionOk="0">
                  <a:moveTo>
                    <a:pt x="0" y="0"/>
                  </a:moveTo>
                  <a:lnTo>
                    <a:pt x="0" y="10046"/>
                  </a:lnTo>
                  <a:lnTo>
                    <a:pt x="20371"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13"/>
            <p:cNvSpPr/>
            <p:nvPr/>
          </p:nvSpPr>
          <p:spPr>
            <a:xfrm>
              <a:off x="7925909" y="321643"/>
              <a:ext cx="609899" cy="643388"/>
            </a:xfrm>
            <a:custGeom>
              <a:avLst/>
              <a:gdLst/>
              <a:ahLst/>
              <a:cxnLst/>
              <a:rect l="l" t="t" r="r" b="b"/>
              <a:pathLst>
                <a:path w="20427" h="20037" extrusionOk="0">
                  <a:moveTo>
                    <a:pt x="0" y="1"/>
                  </a:moveTo>
                  <a:lnTo>
                    <a:pt x="0" y="20037"/>
                  </a:lnTo>
                  <a:lnTo>
                    <a:pt x="20427" y="9991"/>
                  </a:lnTo>
                  <a:lnTo>
                    <a:pt x="0"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13"/>
            <p:cNvSpPr/>
            <p:nvPr/>
          </p:nvSpPr>
          <p:spPr>
            <a:xfrm flipH="1">
              <a:off x="7316858" y="643329"/>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13"/>
            <p:cNvSpPr/>
            <p:nvPr/>
          </p:nvSpPr>
          <p:spPr>
            <a:xfrm>
              <a:off x="900" y="643324"/>
              <a:ext cx="609899" cy="643388"/>
            </a:xfrm>
            <a:custGeom>
              <a:avLst/>
              <a:gdLst/>
              <a:ahLst/>
              <a:cxnLst/>
              <a:rect l="l" t="t" r="r" b="b"/>
              <a:pathLst>
                <a:path w="20427" h="20037" extrusionOk="0">
                  <a:moveTo>
                    <a:pt x="0" y="1"/>
                  </a:moveTo>
                  <a:lnTo>
                    <a:pt x="0" y="20037"/>
                  </a:lnTo>
                  <a:lnTo>
                    <a:pt x="20427" y="10047"/>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13"/>
            <p:cNvSpPr/>
            <p:nvPr/>
          </p:nvSpPr>
          <p:spPr>
            <a:xfrm>
              <a:off x="610793" y="322545"/>
              <a:ext cx="608257" cy="643388"/>
            </a:xfrm>
            <a:custGeom>
              <a:avLst/>
              <a:gdLst/>
              <a:ahLst/>
              <a:cxnLst/>
              <a:rect l="l" t="t" r="r" b="b"/>
              <a:pathLst>
                <a:path w="20372" h="20037" extrusionOk="0">
                  <a:moveTo>
                    <a:pt x="1" y="1"/>
                  </a:moveTo>
                  <a:lnTo>
                    <a:pt x="1" y="20037"/>
                  </a:lnTo>
                  <a:lnTo>
                    <a:pt x="20372" y="9991"/>
                  </a:lnTo>
                  <a:lnTo>
                    <a:pt x="1"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13"/>
            <p:cNvSpPr/>
            <p:nvPr/>
          </p:nvSpPr>
          <p:spPr>
            <a:xfrm>
              <a:off x="3658671" y="863"/>
              <a:ext cx="608257" cy="643388"/>
            </a:xfrm>
            <a:custGeom>
              <a:avLst/>
              <a:gdLst/>
              <a:ahLst/>
              <a:cxnLst/>
              <a:rect l="l" t="t" r="r" b="b"/>
              <a:pathLst>
                <a:path w="20372" h="20037" extrusionOk="0">
                  <a:moveTo>
                    <a:pt x="1" y="1"/>
                  </a:moveTo>
                  <a:lnTo>
                    <a:pt x="1" y="20037"/>
                  </a:lnTo>
                  <a:lnTo>
                    <a:pt x="20372" y="9991"/>
                  </a:lnTo>
                  <a:lnTo>
                    <a:pt x="1"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13"/>
            <p:cNvSpPr/>
            <p:nvPr/>
          </p:nvSpPr>
          <p:spPr>
            <a:xfrm>
              <a:off x="1828968" y="322545"/>
              <a:ext cx="609899" cy="643388"/>
            </a:xfrm>
            <a:custGeom>
              <a:avLst/>
              <a:gdLst/>
              <a:ahLst/>
              <a:cxnLst/>
              <a:rect l="l" t="t" r="r" b="b"/>
              <a:pathLst>
                <a:path w="20427" h="20037" extrusionOk="0">
                  <a:moveTo>
                    <a:pt x="0" y="1"/>
                  </a:moveTo>
                  <a:lnTo>
                    <a:pt x="0" y="20037"/>
                  </a:lnTo>
                  <a:lnTo>
                    <a:pt x="20427" y="9991"/>
                  </a:lnTo>
                  <a:lnTo>
                    <a:pt x="0"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13"/>
            <p:cNvSpPr/>
            <p:nvPr/>
          </p:nvSpPr>
          <p:spPr>
            <a:xfrm>
              <a:off x="4266922" y="321642"/>
              <a:ext cx="609929" cy="643388"/>
            </a:xfrm>
            <a:custGeom>
              <a:avLst/>
              <a:gdLst/>
              <a:ahLst/>
              <a:cxnLst/>
              <a:rect l="l" t="t" r="r" b="b"/>
              <a:pathLst>
                <a:path w="20428" h="20037" extrusionOk="0">
                  <a:moveTo>
                    <a:pt x="1" y="1"/>
                  </a:moveTo>
                  <a:lnTo>
                    <a:pt x="1" y="20037"/>
                  </a:lnTo>
                  <a:lnTo>
                    <a:pt x="20427" y="10047"/>
                  </a:lnTo>
                  <a:lnTo>
                    <a:pt x="1"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13"/>
            <p:cNvSpPr/>
            <p:nvPr/>
          </p:nvSpPr>
          <p:spPr>
            <a:xfrm>
              <a:off x="900" y="0"/>
              <a:ext cx="609899" cy="643356"/>
            </a:xfrm>
            <a:custGeom>
              <a:avLst/>
              <a:gdLst/>
              <a:ahLst/>
              <a:cxnLst/>
              <a:rect l="l" t="t" r="r" b="b"/>
              <a:pathLst>
                <a:path w="20427" h="20036" extrusionOk="0">
                  <a:moveTo>
                    <a:pt x="0" y="0"/>
                  </a:moveTo>
                  <a:lnTo>
                    <a:pt x="0" y="20036"/>
                  </a:lnTo>
                  <a:lnTo>
                    <a:pt x="20427" y="10046"/>
                  </a:lnTo>
                  <a:lnTo>
                    <a:pt x="0" y="0"/>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13"/>
            <p:cNvSpPr/>
            <p:nvPr/>
          </p:nvSpPr>
          <p:spPr>
            <a:xfrm>
              <a:off x="610793" y="0"/>
              <a:ext cx="608257" cy="322577"/>
            </a:xfrm>
            <a:custGeom>
              <a:avLst/>
              <a:gdLst/>
              <a:ahLst/>
              <a:cxnLst/>
              <a:rect l="l" t="t" r="r" b="b"/>
              <a:pathLst>
                <a:path w="20372" h="10046" extrusionOk="0">
                  <a:moveTo>
                    <a:pt x="1" y="0"/>
                  </a:moveTo>
                  <a:lnTo>
                    <a:pt x="1" y="10046"/>
                  </a:lnTo>
                  <a:lnTo>
                    <a:pt x="20372"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13"/>
            <p:cNvSpPr/>
            <p:nvPr/>
          </p:nvSpPr>
          <p:spPr>
            <a:xfrm>
              <a:off x="1219044" y="0"/>
              <a:ext cx="609929" cy="643356"/>
            </a:xfrm>
            <a:custGeom>
              <a:avLst/>
              <a:gdLst/>
              <a:ahLst/>
              <a:cxnLst/>
              <a:rect l="l" t="t" r="r" b="b"/>
              <a:pathLst>
                <a:path w="20428" h="20036" extrusionOk="0">
                  <a:moveTo>
                    <a:pt x="1" y="0"/>
                  </a:moveTo>
                  <a:lnTo>
                    <a:pt x="1" y="20036"/>
                  </a:lnTo>
                  <a:lnTo>
                    <a:pt x="20427" y="10046"/>
                  </a:lnTo>
                  <a:lnTo>
                    <a:pt x="1"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13"/>
            <p:cNvSpPr/>
            <p:nvPr/>
          </p:nvSpPr>
          <p:spPr>
            <a:xfrm>
              <a:off x="1828968" y="0"/>
              <a:ext cx="609899" cy="322577"/>
            </a:xfrm>
            <a:custGeom>
              <a:avLst/>
              <a:gdLst/>
              <a:ahLst/>
              <a:cxnLst/>
              <a:rect l="l" t="t" r="r" b="b"/>
              <a:pathLst>
                <a:path w="20427" h="10046" extrusionOk="0">
                  <a:moveTo>
                    <a:pt x="0" y="0"/>
                  </a:moveTo>
                  <a:lnTo>
                    <a:pt x="0" y="10046"/>
                  </a:lnTo>
                  <a:lnTo>
                    <a:pt x="20427"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13"/>
            <p:cNvSpPr/>
            <p:nvPr/>
          </p:nvSpPr>
          <p:spPr>
            <a:xfrm>
              <a:off x="2438861" y="0"/>
              <a:ext cx="609929" cy="643356"/>
            </a:xfrm>
            <a:custGeom>
              <a:avLst/>
              <a:gdLst/>
              <a:ahLst/>
              <a:cxnLst/>
              <a:rect l="l" t="t" r="r" b="b"/>
              <a:pathLst>
                <a:path w="20428" h="20036" extrusionOk="0">
                  <a:moveTo>
                    <a:pt x="1" y="0"/>
                  </a:moveTo>
                  <a:lnTo>
                    <a:pt x="1" y="20036"/>
                  </a:lnTo>
                  <a:lnTo>
                    <a:pt x="20427" y="10046"/>
                  </a:lnTo>
                  <a:lnTo>
                    <a:pt x="1"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13"/>
            <p:cNvSpPr/>
            <p:nvPr/>
          </p:nvSpPr>
          <p:spPr>
            <a:xfrm>
              <a:off x="900" y="322545"/>
              <a:ext cx="609899"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13"/>
            <p:cNvSpPr/>
            <p:nvPr/>
          </p:nvSpPr>
          <p:spPr>
            <a:xfrm>
              <a:off x="610793" y="643324"/>
              <a:ext cx="608257"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13"/>
            <p:cNvSpPr/>
            <p:nvPr/>
          </p:nvSpPr>
          <p:spPr>
            <a:xfrm>
              <a:off x="3048778" y="863"/>
              <a:ext cx="609899"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13"/>
            <p:cNvSpPr/>
            <p:nvPr/>
          </p:nvSpPr>
          <p:spPr>
            <a:xfrm>
              <a:off x="3658671" y="321642"/>
              <a:ext cx="608257"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13"/>
            <p:cNvSpPr/>
            <p:nvPr/>
          </p:nvSpPr>
          <p:spPr>
            <a:xfrm>
              <a:off x="1219044" y="322545"/>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13"/>
            <p:cNvSpPr/>
            <p:nvPr/>
          </p:nvSpPr>
          <p:spPr>
            <a:xfrm>
              <a:off x="4266922" y="863"/>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13"/>
            <p:cNvSpPr/>
            <p:nvPr/>
          </p:nvSpPr>
          <p:spPr>
            <a:xfrm>
              <a:off x="900" y="0"/>
              <a:ext cx="609899" cy="322577"/>
            </a:xfrm>
            <a:custGeom>
              <a:avLst/>
              <a:gdLst/>
              <a:ahLst/>
              <a:cxnLst/>
              <a:rect l="l" t="t" r="r" b="b"/>
              <a:pathLst>
                <a:path w="20427" h="10046" extrusionOk="0">
                  <a:moveTo>
                    <a:pt x="0" y="0"/>
                  </a:moveTo>
                  <a:lnTo>
                    <a:pt x="20427"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13"/>
            <p:cNvSpPr/>
            <p:nvPr/>
          </p:nvSpPr>
          <p:spPr>
            <a:xfrm>
              <a:off x="610793" y="0"/>
              <a:ext cx="608257" cy="643356"/>
            </a:xfrm>
            <a:custGeom>
              <a:avLst/>
              <a:gdLst/>
              <a:ahLst/>
              <a:cxnLst/>
              <a:rect l="l" t="t" r="r" b="b"/>
              <a:pathLst>
                <a:path w="20372" h="20036" extrusionOk="0">
                  <a:moveTo>
                    <a:pt x="20372" y="0"/>
                  </a:moveTo>
                  <a:lnTo>
                    <a:pt x="1" y="10046"/>
                  </a:lnTo>
                  <a:lnTo>
                    <a:pt x="20372" y="20036"/>
                  </a:lnTo>
                  <a:lnTo>
                    <a:pt x="20372"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13"/>
            <p:cNvSpPr/>
            <p:nvPr/>
          </p:nvSpPr>
          <p:spPr>
            <a:xfrm>
              <a:off x="1219044" y="0"/>
              <a:ext cx="609929" cy="322577"/>
            </a:xfrm>
            <a:custGeom>
              <a:avLst/>
              <a:gdLst/>
              <a:ahLst/>
              <a:cxnLst/>
              <a:rect l="l" t="t" r="r" b="b"/>
              <a:pathLst>
                <a:path w="20428" h="10046" extrusionOk="0">
                  <a:moveTo>
                    <a:pt x="1" y="0"/>
                  </a:moveTo>
                  <a:lnTo>
                    <a:pt x="20427" y="1004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13"/>
            <p:cNvSpPr/>
            <p:nvPr/>
          </p:nvSpPr>
          <p:spPr>
            <a:xfrm>
              <a:off x="4266958" y="0"/>
              <a:ext cx="609899" cy="322577"/>
            </a:xfrm>
            <a:custGeom>
              <a:avLst/>
              <a:gdLst/>
              <a:ahLst/>
              <a:cxnLst/>
              <a:rect l="l" t="t" r="r" b="b"/>
              <a:pathLst>
                <a:path w="20427" h="10046" extrusionOk="0">
                  <a:moveTo>
                    <a:pt x="0" y="0"/>
                  </a:moveTo>
                  <a:lnTo>
                    <a:pt x="0" y="1004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13"/>
            <p:cNvSpPr/>
            <p:nvPr/>
          </p:nvSpPr>
          <p:spPr>
            <a:xfrm>
              <a:off x="3657035" y="0"/>
              <a:ext cx="609899" cy="322577"/>
            </a:xfrm>
            <a:custGeom>
              <a:avLst/>
              <a:gdLst/>
              <a:ahLst/>
              <a:cxnLst/>
              <a:rect l="l" t="t" r="r" b="b"/>
              <a:pathLst>
                <a:path w="20427" h="10046" extrusionOk="0">
                  <a:moveTo>
                    <a:pt x="0" y="0"/>
                  </a:moveTo>
                  <a:lnTo>
                    <a:pt x="20427"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13"/>
            <p:cNvSpPr/>
            <p:nvPr/>
          </p:nvSpPr>
          <p:spPr>
            <a:xfrm>
              <a:off x="3048784" y="0"/>
              <a:ext cx="608257" cy="322577"/>
            </a:xfrm>
            <a:custGeom>
              <a:avLst/>
              <a:gdLst/>
              <a:ahLst/>
              <a:cxnLst/>
              <a:rect l="l" t="t" r="r" b="b"/>
              <a:pathLst>
                <a:path w="20372" h="10046" extrusionOk="0">
                  <a:moveTo>
                    <a:pt x="0" y="0"/>
                  </a:moveTo>
                  <a:lnTo>
                    <a:pt x="0" y="10046"/>
                  </a:lnTo>
                  <a:lnTo>
                    <a:pt x="20371"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13"/>
            <p:cNvSpPr/>
            <p:nvPr/>
          </p:nvSpPr>
          <p:spPr>
            <a:xfrm>
              <a:off x="2438861" y="0"/>
              <a:ext cx="609929" cy="322577"/>
            </a:xfrm>
            <a:custGeom>
              <a:avLst/>
              <a:gdLst/>
              <a:ahLst/>
              <a:cxnLst/>
              <a:rect l="l" t="t" r="r" b="b"/>
              <a:pathLst>
                <a:path w="20428" h="10046" extrusionOk="0">
                  <a:moveTo>
                    <a:pt x="1" y="0"/>
                  </a:moveTo>
                  <a:lnTo>
                    <a:pt x="20427" y="10046"/>
                  </a:lnTo>
                  <a:lnTo>
                    <a:pt x="20427" y="0"/>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3"/>
            <p:cNvSpPr/>
            <p:nvPr/>
          </p:nvSpPr>
          <p:spPr>
            <a:xfrm>
              <a:off x="3047936" y="321645"/>
              <a:ext cx="609899" cy="643388"/>
            </a:xfrm>
            <a:custGeom>
              <a:avLst/>
              <a:gdLst/>
              <a:ahLst/>
              <a:cxnLst/>
              <a:rect l="l" t="t" r="r" b="b"/>
              <a:pathLst>
                <a:path w="20427" h="20037" extrusionOk="0">
                  <a:moveTo>
                    <a:pt x="0" y="1"/>
                  </a:moveTo>
                  <a:lnTo>
                    <a:pt x="0" y="20037"/>
                  </a:lnTo>
                  <a:lnTo>
                    <a:pt x="20427" y="9991"/>
                  </a:lnTo>
                  <a:lnTo>
                    <a:pt x="0"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13"/>
            <p:cNvSpPr/>
            <p:nvPr/>
          </p:nvSpPr>
          <p:spPr>
            <a:xfrm flipH="1">
              <a:off x="3658935" y="643332"/>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13"/>
            <p:cNvSpPr/>
            <p:nvPr/>
          </p:nvSpPr>
          <p:spPr>
            <a:xfrm flipH="1">
              <a:off x="1219312" y="643329"/>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2" name="Google Shape;622;p13"/>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ctr" anchorCtr="0">
            <a:noAutofit/>
          </a:bodyPr>
          <a:lstStyle>
            <a:lvl1pPr lvl="0" rtl="0">
              <a:buNone/>
              <a:defRPr>
                <a:solidFill>
                  <a:srgbClr val="FFFFFF"/>
                </a:solidFill>
              </a:defRPr>
            </a:lvl1pPr>
            <a:lvl2pPr lvl="1" rtl="0">
              <a:buNone/>
              <a:defRPr>
                <a:solidFill>
                  <a:srgbClr val="FFFFFF"/>
                </a:solidFill>
              </a:defRPr>
            </a:lvl2pPr>
            <a:lvl3pPr lvl="2" rtl="0">
              <a:buNone/>
              <a:defRPr>
                <a:solidFill>
                  <a:srgbClr val="FFFFFF"/>
                </a:solidFill>
              </a:defRPr>
            </a:lvl3pPr>
            <a:lvl4pPr lvl="3" rtl="0">
              <a:buNone/>
              <a:defRPr>
                <a:solidFill>
                  <a:srgbClr val="FFFFFF"/>
                </a:solidFill>
              </a:defRPr>
            </a:lvl4pPr>
            <a:lvl5pPr lvl="4" rtl="0">
              <a:buNone/>
              <a:defRPr>
                <a:solidFill>
                  <a:srgbClr val="FFFFFF"/>
                </a:solidFill>
              </a:defRPr>
            </a:lvl5pPr>
            <a:lvl6pPr lvl="5" rtl="0">
              <a:buNone/>
              <a:defRPr>
                <a:solidFill>
                  <a:srgbClr val="FFFFFF"/>
                </a:solidFill>
              </a:defRPr>
            </a:lvl6pPr>
            <a:lvl7pPr lvl="6" rtl="0">
              <a:buNone/>
              <a:defRPr>
                <a:solidFill>
                  <a:srgbClr val="FFFFFF"/>
                </a:solidFill>
              </a:defRPr>
            </a:lvl7pPr>
            <a:lvl8pPr lvl="7" rtl="0">
              <a:buNone/>
              <a:defRPr>
                <a:solidFill>
                  <a:srgbClr val="FFFFFF"/>
                </a:solidFill>
              </a:defRPr>
            </a:lvl8pPr>
            <a:lvl9pPr lvl="8" rtl="0">
              <a:buNone/>
              <a:defRPr>
                <a:solidFill>
                  <a:srgbClr val="FFFFFF"/>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bg>
      <p:bgPr>
        <a:solidFill>
          <a:srgbClr val="FFA400"/>
        </a:solidFill>
        <a:effectLst/>
      </p:bgPr>
    </p:bg>
    <p:spTree>
      <p:nvGrpSpPr>
        <p:cNvPr id="1" name="Shape 92"/>
        <p:cNvGrpSpPr/>
        <p:nvPr/>
      </p:nvGrpSpPr>
      <p:grpSpPr>
        <a:xfrm>
          <a:off x="0" y="0"/>
          <a:ext cx="0" cy="0"/>
          <a:chOff x="0" y="0"/>
          <a:chExt cx="0" cy="0"/>
        </a:xfrm>
      </p:grpSpPr>
      <p:sp>
        <p:nvSpPr>
          <p:cNvPr id="93" name="Google Shape;93;p3"/>
          <p:cNvSpPr txBox="1">
            <a:spLocks noGrp="1"/>
          </p:cNvSpPr>
          <p:nvPr>
            <p:ph type="ctrTitle"/>
          </p:nvPr>
        </p:nvSpPr>
        <p:spPr>
          <a:xfrm>
            <a:off x="685800" y="1659550"/>
            <a:ext cx="4252500" cy="1159800"/>
          </a:xfrm>
          <a:prstGeom prst="rect">
            <a:avLst/>
          </a:prstGeom>
        </p:spPr>
        <p:txBody>
          <a:bodyPr spcFirstLastPara="1" wrap="square" lIns="91425" tIns="91425" rIns="91425" bIns="91425" anchor="b" anchorCtr="0">
            <a:noAutofit/>
          </a:bodyPr>
          <a:lstStyle>
            <a:lvl1pPr lvl="0" rtl="0">
              <a:spcBef>
                <a:spcPts val="0"/>
              </a:spcBef>
              <a:spcAft>
                <a:spcPts val="0"/>
              </a:spcAft>
              <a:buClr>
                <a:srgbClr val="FFFFFF"/>
              </a:buClr>
              <a:buSzPts val="3600"/>
              <a:buNone/>
              <a:defRPr sz="3600">
                <a:solidFill>
                  <a:srgbClr val="FFFFFF"/>
                </a:solidFill>
              </a:defRPr>
            </a:lvl1pPr>
            <a:lvl2pPr lvl="1" rtl="0">
              <a:spcBef>
                <a:spcPts val="0"/>
              </a:spcBef>
              <a:spcAft>
                <a:spcPts val="0"/>
              </a:spcAft>
              <a:buClr>
                <a:srgbClr val="FFFFFF"/>
              </a:buClr>
              <a:buSzPts val="3600"/>
              <a:buNone/>
              <a:defRPr sz="3600">
                <a:solidFill>
                  <a:srgbClr val="FFFFFF"/>
                </a:solidFill>
              </a:defRPr>
            </a:lvl2pPr>
            <a:lvl3pPr lvl="2" rtl="0">
              <a:spcBef>
                <a:spcPts val="0"/>
              </a:spcBef>
              <a:spcAft>
                <a:spcPts val="0"/>
              </a:spcAft>
              <a:buClr>
                <a:srgbClr val="FFFFFF"/>
              </a:buClr>
              <a:buSzPts val="3600"/>
              <a:buNone/>
              <a:defRPr sz="3600">
                <a:solidFill>
                  <a:srgbClr val="FFFFFF"/>
                </a:solidFill>
              </a:defRPr>
            </a:lvl3pPr>
            <a:lvl4pPr lvl="3" rtl="0">
              <a:spcBef>
                <a:spcPts val="0"/>
              </a:spcBef>
              <a:spcAft>
                <a:spcPts val="0"/>
              </a:spcAft>
              <a:buClr>
                <a:srgbClr val="FFFFFF"/>
              </a:buClr>
              <a:buSzPts val="3600"/>
              <a:buNone/>
              <a:defRPr sz="3600">
                <a:solidFill>
                  <a:srgbClr val="FFFFFF"/>
                </a:solidFill>
              </a:defRPr>
            </a:lvl4pPr>
            <a:lvl5pPr lvl="4" rtl="0">
              <a:spcBef>
                <a:spcPts val="0"/>
              </a:spcBef>
              <a:spcAft>
                <a:spcPts val="0"/>
              </a:spcAft>
              <a:buClr>
                <a:srgbClr val="FFFFFF"/>
              </a:buClr>
              <a:buSzPts val="3600"/>
              <a:buNone/>
              <a:defRPr sz="3600">
                <a:solidFill>
                  <a:srgbClr val="FFFFFF"/>
                </a:solidFill>
              </a:defRPr>
            </a:lvl5pPr>
            <a:lvl6pPr lvl="5" rtl="0">
              <a:spcBef>
                <a:spcPts val="0"/>
              </a:spcBef>
              <a:spcAft>
                <a:spcPts val="0"/>
              </a:spcAft>
              <a:buClr>
                <a:srgbClr val="FFFFFF"/>
              </a:buClr>
              <a:buSzPts val="3600"/>
              <a:buNone/>
              <a:defRPr sz="3600">
                <a:solidFill>
                  <a:srgbClr val="FFFFFF"/>
                </a:solidFill>
              </a:defRPr>
            </a:lvl6pPr>
            <a:lvl7pPr lvl="6" rtl="0">
              <a:spcBef>
                <a:spcPts val="0"/>
              </a:spcBef>
              <a:spcAft>
                <a:spcPts val="0"/>
              </a:spcAft>
              <a:buClr>
                <a:srgbClr val="FFFFFF"/>
              </a:buClr>
              <a:buSzPts val="3600"/>
              <a:buNone/>
              <a:defRPr sz="3600">
                <a:solidFill>
                  <a:srgbClr val="FFFFFF"/>
                </a:solidFill>
              </a:defRPr>
            </a:lvl7pPr>
            <a:lvl8pPr lvl="7" rtl="0">
              <a:spcBef>
                <a:spcPts val="0"/>
              </a:spcBef>
              <a:spcAft>
                <a:spcPts val="0"/>
              </a:spcAft>
              <a:buClr>
                <a:srgbClr val="FFFFFF"/>
              </a:buClr>
              <a:buSzPts val="3600"/>
              <a:buNone/>
              <a:defRPr sz="3600">
                <a:solidFill>
                  <a:srgbClr val="FFFFFF"/>
                </a:solidFill>
              </a:defRPr>
            </a:lvl8pPr>
            <a:lvl9pPr lvl="8" rtl="0">
              <a:spcBef>
                <a:spcPts val="0"/>
              </a:spcBef>
              <a:spcAft>
                <a:spcPts val="0"/>
              </a:spcAft>
              <a:buClr>
                <a:srgbClr val="FFFFFF"/>
              </a:buClr>
              <a:buSzPts val="3600"/>
              <a:buNone/>
              <a:defRPr sz="3600">
                <a:solidFill>
                  <a:srgbClr val="FFFFFF"/>
                </a:solidFill>
              </a:defRPr>
            </a:lvl9pPr>
          </a:lstStyle>
          <a:p>
            <a:endParaRPr/>
          </a:p>
        </p:txBody>
      </p:sp>
      <p:sp>
        <p:nvSpPr>
          <p:cNvPr id="94" name="Google Shape;94;p3"/>
          <p:cNvSpPr txBox="1">
            <a:spLocks noGrp="1"/>
          </p:cNvSpPr>
          <p:nvPr>
            <p:ph type="subTitle" idx="1"/>
          </p:nvPr>
        </p:nvSpPr>
        <p:spPr>
          <a:xfrm>
            <a:off x="685800" y="2687652"/>
            <a:ext cx="4252500" cy="784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2"/>
              </a:buClr>
              <a:buSzPts val="2200"/>
              <a:buNone/>
              <a:defRPr>
                <a:solidFill>
                  <a:schemeClr val="dk2"/>
                </a:solidFill>
              </a:defRPr>
            </a:lvl1pPr>
            <a:lvl2pPr lvl="1" rtl="0">
              <a:spcBef>
                <a:spcPts val="0"/>
              </a:spcBef>
              <a:spcAft>
                <a:spcPts val="0"/>
              </a:spcAft>
              <a:buClr>
                <a:schemeClr val="dk2"/>
              </a:buClr>
              <a:buSzPts val="3000"/>
              <a:buNone/>
              <a:defRPr sz="3000">
                <a:solidFill>
                  <a:schemeClr val="dk2"/>
                </a:solidFill>
              </a:defRPr>
            </a:lvl2pPr>
            <a:lvl3pPr lvl="2" rtl="0">
              <a:spcBef>
                <a:spcPts val="0"/>
              </a:spcBef>
              <a:spcAft>
                <a:spcPts val="0"/>
              </a:spcAft>
              <a:buClr>
                <a:schemeClr val="dk2"/>
              </a:buClr>
              <a:buSzPts val="3000"/>
              <a:buNone/>
              <a:defRPr sz="3000">
                <a:solidFill>
                  <a:schemeClr val="dk2"/>
                </a:solidFill>
              </a:defRPr>
            </a:lvl3pPr>
            <a:lvl4pPr lvl="3" rtl="0">
              <a:spcBef>
                <a:spcPts val="0"/>
              </a:spcBef>
              <a:spcAft>
                <a:spcPts val="0"/>
              </a:spcAft>
              <a:buClr>
                <a:schemeClr val="dk2"/>
              </a:buClr>
              <a:buSzPts val="3000"/>
              <a:buNone/>
              <a:defRPr sz="3000">
                <a:solidFill>
                  <a:schemeClr val="dk2"/>
                </a:solidFill>
              </a:defRPr>
            </a:lvl4pPr>
            <a:lvl5pPr lvl="4" rtl="0">
              <a:spcBef>
                <a:spcPts val="0"/>
              </a:spcBef>
              <a:spcAft>
                <a:spcPts val="0"/>
              </a:spcAft>
              <a:buClr>
                <a:schemeClr val="dk2"/>
              </a:buClr>
              <a:buSzPts val="3000"/>
              <a:buNone/>
              <a:defRPr sz="3000">
                <a:solidFill>
                  <a:schemeClr val="dk2"/>
                </a:solidFill>
              </a:defRPr>
            </a:lvl5pPr>
            <a:lvl6pPr lvl="5" rtl="0">
              <a:spcBef>
                <a:spcPts val="0"/>
              </a:spcBef>
              <a:spcAft>
                <a:spcPts val="0"/>
              </a:spcAft>
              <a:buClr>
                <a:schemeClr val="dk2"/>
              </a:buClr>
              <a:buSzPts val="3000"/>
              <a:buNone/>
              <a:defRPr sz="3000">
                <a:solidFill>
                  <a:schemeClr val="dk2"/>
                </a:solidFill>
              </a:defRPr>
            </a:lvl6pPr>
            <a:lvl7pPr lvl="6" rtl="0">
              <a:spcBef>
                <a:spcPts val="0"/>
              </a:spcBef>
              <a:spcAft>
                <a:spcPts val="0"/>
              </a:spcAft>
              <a:buClr>
                <a:schemeClr val="dk2"/>
              </a:buClr>
              <a:buSzPts val="3000"/>
              <a:buNone/>
              <a:defRPr sz="3000">
                <a:solidFill>
                  <a:schemeClr val="dk2"/>
                </a:solidFill>
              </a:defRPr>
            </a:lvl7pPr>
            <a:lvl8pPr lvl="7" rtl="0">
              <a:spcBef>
                <a:spcPts val="0"/>
              </a:spcBef>
              <a:spcAft>
                <a:spcPts val="0"/>
              </a:spcAft>
              <a:buClr>
                <a:schemeClr val="dk2"/>
              </a:buClr>
              <a:buSzPts val="3000"/>
              <a:buNone/>
              <a:defRPr sz="3000">
                <a:solidFill>
                  <a:schemeClr val="dk2"/>
                </a:solidFill>
              </a:defRPr>
            </a:lvl8pPr>
            <a:lvl9pPr lvl="8" rtl="0">
              <a:spcBef>
                <a:spcPts val="0"/>
              </a:spcBef>
              <a:spcAft>
                <a:spcPts val="0"/>
              </a:spcAft>
              <a:buClr>
                <a:schemeClr val="dk2"/>
              </a:buClr>
              <a:buSzPts val="3000"/>
              <a:buNone/>
              <a:defRPr sz="3000">
                <a:solidFill>
                  <a:schemeClr val="dk2"/>
                </a:solidFill>
              </a:defRPr>
            </a:lvl9pPr>
          </a:lstStyle>
          <a:p>
            <a:endParaRPr/>
          </a:p>
        </p:txBody>
      </p:sp>
      <p:grpSp>
        <p:nvGrpSpPr>
          <p:cNvPr id="95" name="Google Shape;95;p3"/>
          <p:cNvGrpSpPr/>
          <p:nvPr/>
        </p:nvGrpSpPr>
        <p:grpSpPr>
          <a:xfrm>
            <a:off x="4894945" y="-11"/>
            <a:ext cx="4252453" cy="5146816"/>
            <a:chOff x="4894945" y="-11"/>
            <a:chExt cx="4252453" cy="5146816"/>
          </a:xfrm>
        </p:grpSpPr>
        <p:sp>
          <p:nvSpPr>
            <p:cNvPr id="96" name="Google Shape;96;p3"/>
            <p:cNvSpPr/>
            <p:nvPr/>
          </p:nvSpPr>
          <p:spPr>
            <a:xfrm>
              <a:off x="6108962" y="4182670"/>
              <a:ext cx="607886" cy="643356"/>
            </a:xfrm>
            <a:custGeom>
              <a:avLst/>
              <a:gdLst/>
              <a:ahLst/>
              <a:cxnLst/>
              <a:rect l="l" t="t" r="r" b="b"/>
              <a:pathLst>
                <a:path w="20428" h="20036" extrusionOk="0">
                  <a:moveTo>
                    <a:pt x="1" y="0"/>
                  </a:moveTo>
                  <a:lnTo>
                    <a:pt x="1" y="20036"/>
                  </a:lnTo>
                  <a:lnTo>
                    <a:pt x="20427" y="9990"/>
                  </a:lnTo>
                  <a:lnTo>
                    <a:pt x="1" y="0"/>
                  </a:lnTo>
                  <a:close/>
                </a:path>
              </a:pathLst>
            </a:custGeom>
            <a:solidFill>
              <a:srgbClr val="FFFFFF">
                <a:alpha val="23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6716818" y="3860093"/>
              <a:ext cx="607856" cy="643388"/>
            </a:xfrm>
            <a:custGeom>
              <a:avLst/>
              <a:gdLst/>
              <a:ahLst/>
              <a:cxnLst/>
              <a:rect l="l" t="t" r="r" b="b"/>
              <a:pathLst>
                <a:path w="20427" h="20037" extrusionOk="0">
                  <a:moveTo>
                    <a:pt x="0" y="0"/>
                  </a:moveTo>
                  <a:lnTo>
                    <a:pt x="0" y="20036"/>
                  </a:lnTo>
                  <a:lnTo>
                    <a:pt x="20427" y="10046"/>
                  </a:lnTo>
                  <a:lnTo>
                    <a:pt x="0"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7324645" y="3539314"/>
              <a:ext cx="607886" cy="643388"/>
            </a:xfrm>
            <a:custGeom>
              <a:avLst/>
              <a:gdLst/>
              <a:ahLst/>
              <a:cxnLst/>
              <a:rect l="l" t="t" r="r" b="b"/>
              <a:pathLst>
                <a:path w="20428" h="20037" extrusionOk="0">
                  <a:moveTo>
                    <a:pt x="1" y="0"/>
                  </a:moveTo>
                  <a:lnTo>
                    <a:pt x="1" y="20036"/>
                  </a:lnTo>
                  <a:lnTo>
                    <a:pt x="20427" y="9990"/>
                  </a:lnTo>
                  <a:lnTo>
                    <a:pt x="1"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7324645" y="4182670"/>
              <a:ext cx="607886" cy="643356"/>
            </a:xfrm>
            <a:custGeom>
              <a:avLst/>
              <a:gdLst/>
              <a:ahLst/>
              <a:cxnLst/>
              <a:rect l="l" t="t" r="r" b="b"/>
              <a:pathLst>
                <a:path w="20428" h="20036" extrusionOk="0">
                  <a:moveTo>
                    <a:pt x="1" y="0"/>
                  </a:moveTo>
                  <a:lnTo>
                    <a:pt x="1" y="20036"/>
                  </a:lnTo>
                  <a:lnTo>
                    <a:pt x="20427" y="9990"/>
                  </a:lnTo>
                  <a:lnTo>
                    <a:pt x="1" y="0"/>
                  </a:lnTo>
                  <a:close/>
                </a:path>
              </a:pathLst>
            </a:custGeom>
            <a:noFill/>
            <a:ln w="9525" cap="flat" cmpd="sng">
              <a:solidFill>
                <a:srgbClr val="F9C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a:off x="7932502" y="643313"/>
              <a:ext cx="606220" cy="643388"/>
            </a:xfrm>
            <a:custGeom>
              <a:avLst/>
              <a:gdLst/>
              <a:ahLst/>
              <a:cxnLst/>
              <a:rect l="l" t="t" r="r" b="b"/>
              <a:pathLst>
                <a:path w="20372" h="20037" extrusionOk="0">
                  <a:moveTo>
                    <a:pt x="0" y="1"/>
                  </a:moveTo>
                  <a:lnTo>
                    <a:pt x="0" y="20037"/>
                  </a:lnTo>
                  <a:lnTo>
                    <a:pt x="20371" y="10047"/>
                  </a:lnTo>
                  <a:lnTo>
                    <a:pt x="0" y="1"/>
                  </a:lnTo>
                  <a:close/>
                </a:path>
              </a:pathLst>
            </a:custGeom>
            <a:solidFill>
              <a:srgbClr val="FFFFFF">
                <a:alpha val="515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a:off x="8538692" y="322534"/>
              <a:ext cx="607856" cy="643388"/>
            </a:xfrm>
            <a:custGeom>
              <a:avLst/>
              <a:gdLst/>
              <a:ahLst/>
              <a:cxnLst/>
              <a:rect l="l" t="t" r="r" b="b"/>
              <a:pathLst>
                <a:path w="20427" h="20037" extrusionOk="0">
                  <a:moveTo>
                    <a:pt x="0" y="1"/>
                  </a:moveTo>
                  <a:lnTo>
                    <a:pt x="0" y="20037"/>
                  </a:lnTo>
                  <a:lnTo>
                    <a:pt x="20427" y="9991"/>
                  </a:lnTo>
                  <a:lnTo>
                    <a:pt x="0" y="1"/>
                  </a:lnTo>
                  <a:close/>
                </a:path>
              </a:pathLst>
            </a:custGeom>
            <a:noFill/>
            <a:ln w="9525" cap="flat" cmpd="sng">
              <a:solidFill>
                <a:srgbClr val="F9C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a:off x="7932502" y="1286669"/>
              <a:ext cx="606220" cy="643388"/>
            </a:xfrm>
            <a:custGeom>
              <a:avLst/>
              <a:gdLst/>
              <a:ahLst/>
              <a:cxnLst/>
              <a:rect l="l" t="t" r="r" b="b"/>
              <a:pathLst>
                <a:path w="20372" h="20037" extrusionOk="0">
                  <a:moveTo>
                    <a:pt x="0" y="1"/>
                  </a:moveTo>
                  <a:lnTo>
                    <a:pt x="0" y="20037"/>
                  </a:lnTo>
                  <a:lnTo>
                    <a:pt x="20371" y="10047"/>
                  </a:lnTo>
                  <a:lnTo>
                    <a:pt x="0"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3"/>
            <p:cNvSpPr/>
            <p:nvPr/>
          </p:nvSpPr>
          <p:spPr>
            <a:xfrm>
              <a:off x="7932502" y="3216737"/>
              <a:ext cx="606220" cy="643388"/>
            </a:xfrm>
            <a:custGeom>
              <a:avLst/>
              <a:gdLst/>
              <a:ahLst/>
              <a:cxnLst/>
              <a:rect l="l" t="t" r="r" b="b"/>
              <a:pathLst>
                <a:path w="20372" h="20037" extrusionOk="0">
                  <a:moveTo>
                    <a:pt x="0" y="0"/>
                  </a:moveTo>
                  <a:lnTo>
                    <a:pt x="0" y="20036"/>
                  </a:lnTo>
                  <a:lnTo>
                    <a:pt x="20371" y="10046"/>
                  </a:lnTo>
                  <a:lnTo>
                    <a:pt x="0"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3"/>
            <p:cNvSpPr/>
            <p:nvPr/>
          </p:nvSpPr>
          <p:spPr>
            <a:xfrm>
              <a:off x="8538692" y="3539314"/>
              <a:ext cx="607856" cy="643388"/>
            </a:xfrm>
            <a:custGeom>
              <a:avLst/>
              <a:gdLst/>
              <a:ahLst/>
              <a:cxnLst/>
              <a:rect l="l" t="t" r="r" b="b"/>
              <a:pathLst>
                <a:path w="20427" h="20037" extrusionOk="0">
                  <a:moveTo>
                    <a:pt x="0" y="0"/>
                  </a:moveTo>
                  <a:lnTo>
                    <a:pt x="0" y="20036"/>
                  </a:lnTo>
                  <a:lnTo>
                    <a:pt x="20427" y="9990"/>
                  </a:lnTo>
                  <a:lnTo>
                    <a:pt x="0"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6108962" y="-11"/>
              <a:ext cx="607886" cy="322577"/>
            </a:xfrm>
            <a:custGeom>
              <a:avLst/>
              <a:gdLst/>
              <a:ahLst/>
              <a:cxnLst/>
              <a:rect l="l" t="t" r="r" b="b"/>
              <a:pathLst>
                <a:path w="20428" h="10046" extrusionOk="0">
                  <a:moveTo>
                    <a:pt x="1" y="0"/>
                  </a:moveTo>
                  <a:lnTo>
                    <a:pt x="1" y="10046"/>
                  </a:lnTo>
                  <a:lnTo>
                    <a:pt x="20427" y="0"/>
                  </a:lnTo>
                  <a:close/>
                </a:path>
              </a:pathLst>
            </a:custGeom>
            <a:noFill/>
            <a:ln w="9525" cap="flat" cmpd="sng">
              <a:solidFill>
                <a:srgbClr val="F9C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6716818" y="-11"/>
              <a:ext cx="607856" cy="643356"/>
            </a:xfrm>
            <a:custGeom>
              <a:avLst/>
              <a:gdLst/>
              <a:ahLst/>
              <a:cxnLst/>
              <a:rect l="l" t="t" r="r" b="b"/>
              <a:pathLst>
                <a:path w="20427" h="20036" extrusionOk="0">
                  <a:moveTo>
                    <a:pt x="0" y="0"/>
                  </a:moveTo>
                  <a:lnTo>
                    <a:pt x="0" y="20036"/>
                  </a:lnTo>
                  <a:lnTo>
                    <a:pt x="20427" y="10046"/>
                  </a:lnTo>
                  <a:lnTo>
                    <a:pt x="0" y="0"/>
                  </a:lnTo>
                  <a:close/>
                </a:path>
              </a:pathLst>
            </a:custGeom>
            <a:solidFill>
              <a:srgbClr val="FFFFFF">
                <a:alpha val="23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7324645" y="-11"/>
              <a:ext cx="607886" cy="322577"/>
            </a:xfrm>
            <a:custGeom>
              <a:avLst/>
              <a:gdLst/>
              <a:ahLst/>
              <a:cxnLst/>
              <a:rect l="l" t="t" r="r" b="b"/>
              <a:pathLst>
                <a:path w="20428" h="10046" extrusionOk="0">
                  <a:moveTo>
                    <a:pt x="1" y="0"/>
                  </a:moveTo>
                  <a:lnTo>
                    <a:pt x="1" y="10046"/>
                  </a:lnTo>
                  <a:lnTo>
                    <a:pt x="20427" y="0"/>
                  </a:lnTo>
                  <a:close/>
                </a:path>
              </a:pathLst>
            </a:custGeom>
            <a:solidFill>
              <a:srgbClr val="FFFFFF">
                <a:alpha val="515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7932502" y="-11"/>
              <a:ext cx="606220" cy="643356"/>
            </a:xfrm>
            <a:custGeom>
              <a:avLst/>
              <a:gdLst/>
              <a:ahLst/>
              <a:cxnLst/>
              <a:rect l="l" t="t" r="r" b="b"/>
              <a:pathLst>
                <a:path w="20372" h="20036" extrusionOk="0">
                  <a:moveTo>
                    <a:pt x="0" y="0"/>
                  </a:moveTo>
                  <a:lnTo>
                    <a:pt x="0" y="20036"/>
                  </a:lnTo>
                  <a:lnTo>
                    <a:pt x="20371" y="10046"/>
                  </a:lnTo>
                  <a:lnTo>
                    <a:pt x="0" y="0"/>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3"/>
            <p:cNvSpPr/>
            <p:nvPr/>
          </p:nvSpPr>
          <p:spPr>
            <a:xfrm>
              <a:off x="8538692" y="-11"/>
              <a:ext cx="607856" cy="322577"/>
            </a:xfrm>
            <a:custGeom>
              <a:avLst/>
              <a:gdLst/>
              <a:ahLst/>
              <a:cxnLst/>
              <a:rect l="l" t="t" r="r" b="b"/>
              <a:pathLst>
                <a:path w="20427" h="10046" extrusionOk="0">
                  <a:moveTo>
                    <a:pt x="0" y="0"/>
                  </a:moveTo>
                  <a:lnTo>
                    <a:pt x="0" y="10046"/>
                  </a:lnTo>
                  <a:lnTo>
                    <a:pt x="20427"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3"/>
            <p:cNvSpPr/>
            <p:nvPr/>
          </p:nvSpPr>
          <p:spPr>
            <a:xfrm>
              <a:off x="4894945" y="3860093"/>
              <a:ext cx="607856" cy="643388"/>
            </a:xfrm>
            <a:custGeom>
              <a:avLst/>
              <a:gdLst/>
              <a:ahLst/>
              <a:cxnLst/>
              <a:rect l="l" t="t" r="r" b="b"/>
              <a:pathLst>
                <a:path w="20427" h="20037" extrusionOk="0">
                  <a:moveTo>
                    <a:pt x="20427" y="0"/>
                  </a:moveTo>
                  <a:lnTo>
                    <a:pt x="0" y="10046"/>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6108962" y="3860093"/>
              <a:ext cx="607886" cy="643388"/>
            </a:xfrm>
            <a:custGeom>
              <a:avLst/>
              <a:gdLst/>
              <a:ahLst/>
              <a:cxnLst/>
              <a:rect l="l" t="t" r="r" b="b"/>
              <a:pathLst>
                <a:path w="20428" h="20037" extrusionOk="0">
                  <a:moveTo>
                    <a:pt x="20427" y="0"/>
                  </a:moveTo>
                  <a:lnTo>
                    <a:pt x="1" y="10046"/>
                  </a:lnTo>
                  <a:lnTo>
                    <a:pt x="20427" y="20036"/>
                  </a:lnTo>
                  <a:lnTo>
                    <a:pt x="20427" y="0"/>
                  </a:lnTo>
                  <a:close/>
                </a:path>
              </a:pathLst>
            </a:custGeom>
            <a:solidFill>
              <a:srgbClr val="FFFFFF">
                <a:alpha val="515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5502772" y="4182670"/>
              <a:ext cx="606220" cy="643356"/>
            </a:xfrm>
            <a:custGeom>
              <a:avLst/>
              <a:gdLst/>
              <a:ahLst/>
              <a:cxnLst/>
              <a:rect l="l" t="t" r="r" b="b"/>
              <a:pathLst>
                <a:path w="20372" h="20036" extrusionOk="0">
                  <a:moveTo>
                    <a:pt x="20372" y="0"/>
                  </a:moveTo>
                  <a:lnTo>
                    <a:pt x="1" y="9990"/>
                  </a:lnTo>
                  <a:lnTo>
                    <a:pt x="20372" y="20036"/>
                  </a:lnTo>
                  <a:lnTo>
                    <a:pt x="20372" y="0"/>
                  </a:lnTo>
                  <a:close/>
                </a:path>
              </a:pathLst>
            </a:custGeom>
            <a:noFill/>
            <a:ln w="9525" cap="flat" cmpd="sng">
              <a:solidFill>
                <a:srgbClr val="F9C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a:off x="7324645" y="3216737"/>
              <a:ext cx="607886" cy="643388"/>
            </a:xfrm>
            <a:custGeom>
              <a:avLst/>
              <a:gdLst/>
              <a:ahLst/>
              <a:cxnLst/>
              <a:rect l="l" t="t" r="r" b="b"/>
              <a:pathLst>
                <a:path w="20428" h="20037" extrusionOk="0">
                  <a:moveTo>
                    <a:pt x="20427" y="0"/>
                  </a:moveTo>
                  <a:lnTo>
                    <a:pt x="1" y="10046"/>
                  </a:lnTo>
                  <a:lnTo>
                    <a:pt x="20427" y="2003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p:nvPr/>
          </p:nvSpPr>
          <p:spPr>
            <a:xfrm>
              <a:off x="6716818" y="3539314"/>
              <a:ext cx="607856" cy="643388"/>
            </a:xfrm>
            <a:custGeom>
              <a:avLst/>
              <a:gdLst/>
              <a:ahLst/>
              <a:cxnLst/>
              <a:rect l="l" t="t" r="r" b="b"/>
              <a:pathLst>
                <a:path w="20427" h="20037" extrusionOk="0">
                  <a:moveTo>
                    <a:pt x="20427" y="0"/>
                  </a:moveTo>
                  <a:lnTo>
                    <a:pt x="0" y="9990"/>
                  </a:lnTo>
                  <a:lnTo>
                    <a:pt x="20427" y="20036"/>
                  </a:lnTo>
                  <a:lnTo>
                    <a:pt x="20427" y="0"/>
                  </a:lnTo>
                  <a:close/>
                </a:path>
              </a:pathLst>
            </a:custGeom>
            <a:solidFill>
              <a:srgbClr val="FFFFFF">
                <a:alpha val="23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3"/>
            <p:cNvSpPr/>
            <p:nvPr/>
          </p:nvSpPr>
          <p:spPr>
            <a:xfrm>
              <a:off x="6716818" y="4182670"/>
              <a:ext cx="607856" cy="643356"/>
            </a:xfrm>
            <a:custGeom>
              <a:avLst/>
              <a:gdLst/>
              <a:ahLst/>
              <a:cxnLst/>
              <a:rect l="l" t="t" r="r" b="b"/>
              <a:pathLst>
                <a:path w="20427" h="20036" extrusionOk="0">
                  <a:moveTo>
                    <a:pt x="20427" y="0"/>
                  </a:moveTo>
                  <a:lnTo>
                    <a:pt x="0" y="9990"/>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3"/>
            <p:cNvSpPr/>
            <p:nvPr/>
          </p:nvSpPr>
          <p:spPr>
            <a:xfrm>
              <a:off x="7932502" y="322534"/>
              <a:ext cx="606220" cy="643388"/>
            </a:xfrm>
            <a:custGeom>
              <a:avLst/>
              <a:gdLst/>
              <a:ahLst/>
              <a:cxnLst/>
              <a:rect l="l" t="t" r="r" b="b"/>
              <a:pathLst>
                <a:path w="20372" h="20037" extrusionOk="0">
                  <a:moveTo>
                    <a:pt x="20371" y="1"/>
                  </a:moveTo>
                  <a:lnTo>
                    <a:pt x="0" y="9991"/>
                  </a:lnTo>
                  <a:lnTo>
                    <a:pt x="20371" y="20037"/>
                  </a:lnTo>
                  <a:lnTo>
                    <a:pt x="20371" y="1"/>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3"/>
            <p:cNvSpPr/>
            <p:nvPr/>
          </p:nvSpPr>
          <p:spPr>
            <a:xfrm>
              <a:off x="7932502" y="965890"/>
              <a:ext cx="606220" cy="643388"/>
            </a:xfrm>
            <a:custGeom>
              <a:avLst/>
              <a:gdLst/>
              <a:ahLst/>
              <a:cxnLst/>
              <a:rect l="l" t="t" r="r" b="b"/>
              <a:pathLst>
                <a:path w="20372" h="20037" extrusionOk="0">
                  <a:moveTo>
                    <a:pt x="20371" y="1"/>
                  </a:moveTo>
                  <a:lnTo>
                    <a:pt x="0" y="9991"/>
                  </a:lnTo>
                  <a:lnTo>
                    <a:pt x="20371" y="20037"/>
                  </a:lnTo>
                  <a:lnTo>
                    <a:pt x="20371" y="1"/>
                  </a:lnTo>
                  <a:close/>
                </a:path>
              </a:pathLst>
            </a:custGeom>
            <a:solidFill>
              <a:srgbClr val="FFFFFF">
                <a:alpha val="23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3"/>
            <p:cNvSpPr/>
            <p:nvPr/>
          </p:nvSpPr>
          <p:spPr>
            <a:xfrm>
              <a:off x="7932502" y="2895958"/>
              <a:ext cx="606220" cy="643388"/>
            </a:xfrm>
            <a:custGeom>
              <a:avLst/>
              <a:gdLst/>
              <a:ahLst/>
              <a:cxnLst/>
              <a:rect l="l" t="t" r="r" b="b"/>
              <a:pathLst>
                <a:path w="20372" h="20037" extrusionOk="0">
                  <a:moveTo>
                    <a:pt x="20371" y="0"/>
                  </a:moveTo>
                  <a:lnTo>
                    <a:pt x="0" y="9990"/>
                  </a:lnTo>
                  <a:lnTo>
                    <a:pt x="20371" y="20036"/>
                  </a:lnTo>
                  <a:lnTo>
                    <a:pt x="20371" y="0"/>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3"/>
            <p:cNvSpPr/>
            <p:nvPr/>
          </p:nvSpPr>
          <p:spPr>
            <a:xfrm>
              <a:off x="7932492" y="3538418"/>
              <a:ext cx="607856" cy="643388"/>
            </a:xfrm>
            <a:custGeom>
              <a:avLst/>
              <a:gdLst/>
              <a:ahLst/>
              <a:cxnLst/>
              <a:rect l="l" t="t" r="r" b="b"/>
              <a:pathLst>
                <a:path w="20427" h="20037" extrusionOk="0">
                  <a:moveTo>
                    <a:pt x="20427" y="0"/>
                  </a:moveTo>
                  <a:lnTo>
                    <a:pt x="0" y="10046"/>
                  </a:lnTo>
                  <a:lnTo>
                    <a:pt x="20427" y="20036"/>
                  </a:lnTo>
                  <a:lnTo>
                    <a:pt x="20427" y="0"/>
                  </a:lnTo>
                  <a:close/>
                </a:path>
              </a:pathLst>
            </a:custGeom>
            <a:noFill/>
            <a:ln w="9525" cap="flat" cmpd="sng">
              <a:solidFill>
                <a:srgbClr val="F9C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3"/>
            <p:cNvSpPr/>
            <p:nvPr/>
          </p:nvSpPr>
          <p:spPr>
            <a:xfrm>
              <a:off x="6108962" y="-11"/>
              <a:ext cx="607886" cy="643356"/>
            </a:xfrm>
            <a:custGeom>
              <a:avLst/>
              <a:gdLst/>
              <a:ahLst/>
              <a:cxnLst/>
              <a:rect l="l" t="t" r="r" b="b"/>
              <a:pathLst>
                <a:path w="20428" h="20036" extrusionOk="0">
                  <a:moveTo>
                    <a:pt x="20427" y="0"/>
                  </a:moveTo>
                  <a:lnTo>
                    <a:pt x="1" y="10046"/>
                  </a:lnTo>
                  <a:lnTo>
                    <a:pt x="20427" y="20036"/>
                  </a:lnTo>
                  <a:lnTo>
                    <a:pt x="20427" y="0"/>
                  </a:lnTo>
                  <a:close/>
                </a:path>
              </a:pathLst>
            </a:custGeom>
            <a:noFill/>
            <a:ln w="9525" cap="flat" cmpd="sng">
              <a:solidFill>
                <a:srgbClr val="F9C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3"/>
            <p:cNvSpPr/>
            <p:nvPr/>
          </p:nvSpPr>
          <p:spPr>
            <a:xfrm>
              <a:off x="6716818" y="-11"/>
              <a:ext cx="607856" cy="322577"/>
            </a:xfrm>
            <a:custGeom>
              <a:avLst/>
              <a:gdLst/>
              <a:ahLst/>
              <a:cxnLst/>
              <a:rect l="l" t="t" r="r" b="b"/>
              <a:pathLst>
                <a:path w="20427" h="10046" extrusionOk="0">
                  <a:moveTo>
                    <a:pt x="0" y="0"/>
                  </a:moveTo>
                  <a:lnTo>
                    <a:pt x="20427" y="1004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3"/>
            <p:cNvSpPr/>
            <p:nvPr/>
          </p:nvSpPr>
          <p:spPr>
            <a:xfrm>
              <a:off x="6716818" y="4825993"/>
              <a:ext cx="607856" cy="320811"/>
            </a:xfrm>
            <a:custGeom>
              <a:avLst/>
              <a:gdLst/>
              <a:ahLst/>
              <a:cxnLst/>
              <a:rect l="l" t="t" r="r" b="b"/>
              <a:pathLst>
                <a:path w="20427" h="9991" extrusionOk="0">
                  <a:moveTo>
                    <a:pt x="20427" y="1"/>
                  </a:moveTo>
                  <a:lnTo>
                    <a:pt x="0" y="9991"/>
                  </a:lnTo>
                  <a:lnTo>
                    <a:pt x="20427" y="9991"/>
                  </a:lnTo>
                  <a:lnTo>
                    <a:pt x="20427"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3"/>
            <p:cNvSpPr/>
            <p:nvPr/>
          </p:nvSpPr>
          <p:spPr>
            <a:xfrm>
              <a:off x="7324645" y="4503448"/>
              <a:ext cx="607886" cy="643356"/>
            </a:xfrm>
            <a:custGeom>
              <a:avLst/>
              <a:gdLst/>
              <a:ahLst/>
              <a:cxnLst/>
              <a:rect l="l" t="t" r="r" b="b"/>
              <a:pathLst>
                <a:path w="20428" h="20036" extrusionOk="0">
                  <a:moveTo>
                    <a:pt x="20427" y="0"/>
                  </a:moveTo>
                  <a:lnTo>
                    <a:pt x="1" y="10046"/>
                  </a:lnTo>
                  <a:lnTo>
                    <a:pt x="20427" y="20036"/>
                  </a:lnTo>
                  <a:lnTo>
                    <a:pt x="20427" y="0"/>
                  </a:lnTo>
                  <a:close/>
                </a:path>
              </a:pathLst>
            </a:custGeom>
            <a:solidFill>
              <a:srgbClr val="FFFFFF">
                <a:alpha val="515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3"/>
            <p:cNvSpPr/>
            <p:nvPr/>
          </p:nvSpPr>
          <p:spPr>
            <a:xfrm>
              <a:off x="8538692" y="-11"/>
              <a:ext cx="607856" cy="643356"/>
            </a:xfrm>
            <a:custGeom>
              <a:avLst/>
              <a:gdLst/>
              <a:ahLst/>
              <a:cxnLst/>
              <a:rect l="l" t="t" r="r" b="b"/>
              <a:pathLst>
                <a:path w="20427" h="20036" extrusionOk="0">
                  <a:moveTo>
                    <a:pt x="20427" y="0"/>
                  </a:moveTo>
                  <a:lnTo>
                    <a:pt x="0" y="10046"/>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3"/>
            <p:cNvSpPr/>
            <p:nvPr/>
          </p:nvSpPr>
          <p:spPr>
            <a:xfrm>
              <a:off x="8538692" y="4503448"/>
              <a:ext cx="607856" cy="643356"/>
            </a:xfrm>
            <a:custGeom>
              <a:avLst/>
              <a:gdLst/>
              <a:ahLst/>
              <a:cxnLst/>
              <a:rect l="l" t="t" r="r" b="b"/>
              <a:pathLst>
                <a:path w="20427" h="20036" extrusionOk="0">
                  <a:moveTo>
                    <a:pt x="20427" y="0"/>
                  </a:moveTo>
                  <a:lnTo>
                    <a:pt x="0" y="10046"/>
                  </a:lnTo>
                  <a:lnTo>
                    <a:pt x="20427" y="2003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3"/>
            <p:cNvSpPr/>
            <p:nvPr/>
          </p:nvSpPr>
          <p:spPr>
            <a:xfrm>
              <a:off x="7324658" y="322534"/>
              <a:ext cx="607886" cy="643388"/>
            </a:xfrm>
            <a:custGeom>
              <a:avLst/>
              <a:gdLst/>
              <a:ahLst/>
              <a:cxnLst/>
              <a:rect l="l" t="t" r="r" b="b"/>
              <a:pathLst>
                <a:path w="20428" h="20037" extrusionOk="0">
                  <a:moveTo>
                    <a:pt x="1" y="1"/>
                  </a:moveTo>
                  <a:lnTo>
                    <a:pt x="1" y="20037"/>
                  </a:lnTo>
                  <a:lnTo>
                    <a:pt x="20427" y="9991"/>
                  </a:lnTo>
                  <a:lnTo>
                    <a:pt x="1" y="1"/>
                  </a:lnTo>
                  <a:close/>
                </a:path>
              </a:pathLst>
            </a:custGeom>
            <a:solidFill>
              <a:srgbClr val="FFFFFF">
                <a:alpha val="515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3"/>
            <p:cNvSpPr/>
            <p:nvPr/>
          </p:nvSpPr>
          <p:spPr>
            <a:xfrm>
              <a:off x="7324658" y="965890"/>
              <a:ext cx="607886" cy="643388"/>
            </a:xfrm>
            <a:custGeom>
              <a:avLst/>
              <a:gdLst/>
              <a:ahLst/>
              <a:cxnLst/>
              <a:rect l="l" t="t" r="r" b="b"/>
              <a:pathLst>
                <a:path w="20428" h="20037" extrusionOk="0">
                  <a:moveTo>
                    <a:pt x="1" y="1"/>
                  </a:moveTo>
                  <a:lnTo>
                    <a:pt x="1" y="20037"/>
                  </a:lnTo>
                  <a:lnTo>
                    <a:pt x="20427" y="9991"/>
                  </a:lnTo>
                  <a:lnTo>
                    <a:pt x="1"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3"/>
            <p:cNvSpPr/>
            <p:nvPr/>
          </p:nvSpPr>
          <p:spPr>
            <a:xfrm>
              <a:off x="6716831" y="322534"/>
              <a:ext cx="607856"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3"/>
            <p:cNvSpPr/>
            <p:nvPr/>
          </p:nvSpPr>
          <p:spPr>
            <a:xfrm>
              <a:off x="6716831" y="965890"/>
              <a:ext cx="607856" cy="643388"/>
            </a:xfrm>
            <a:custGeom>
              <a:avLst/>
              <a:gdLst/>
              <a:ahLst/>
              <a:cxnLst/>
              <a:rect l="l" t="t" r="r" b="b"/>
              <a:pathLst>
                <a:path w="20427" h="20037" extrusionOk="0">
                  <a:moveTo>
                    <a:pt x="20427" y="1"/>
                  </a:moveTo>
                  <a:lnTo>
                    <a:pt x="0" y="9991"/>
                  </a:lnTo>
                  <a:lnTo>
                    <a:pt x="20427" y="20037"/>
                  </a:lnTo>
                  <a:lnTo>
                    <a:pt x="20427" y="1"/>
                  </a:lnTo>
                  <a:close/>
                </a:path>
              </a:pathLst>
            </a:custGeom>
            <a:noFill/>
            <a:ln w="9525" cap="flat" cmpd="sng">
              <a:solidFill>
                <a:srgbClr val="F9C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3"/>
            <p:cNvSpPr/>
            <p:nvPr/>
          </p:nvSpPr>
          <p:spPr>
            <a:xfrm>
              <a:off x="7324658" y="1286669"/>
              <a:ext cx="607886" cy="643388"/>
            </a:xfrm>
            <a:custGeom>
              <a:avLst/>
              <a:gdLst/>
              <a:ahLst/>
              <a:cxnLst/>
              <a:rect l="l" t="t" r="r" b="b"/>
              <a:pathLst>
                <a:path w="20428" h="20037" extrusionOk="0">
                  <a:moveTo>
                    <a:pt x="20427" y="1"/>
                  </a:moveTo>
                  <a:lnTo>
                    <a:pt x="1" y="10047"/>
                  </a:lnTo>
                  <a:lnTo>
                    <a:pt x="20427" y="20037"/>
                  </a:lnTo>
                  <a:lnTo>
                    <a:pt x="20427"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3"/>
            <p:cNvSpPr/>
            <p:nvPr/>
          </p:nvSpPr>
          <p:spPr>
            <a:xfrm>
              <a:off x="7324658" y="-11"/>
              <a:ext cx="607886" cy="643356"/>
            </a:xfrm>
            <a:custGeom>
              <a:avLst/>
              <a:gdLst/>
              <a:ahLst/>
              <a:cxnLst/>
              <a:rect l="l" t="t" r="r" b="b"/>
              <a:pathLst>
                <a:path w="20428" h="20036" extrusionOk="0">
                  <a:moveTo>
                    <a:pt x="20427" y="0"/>
                  </a:moveTo>
                  <a:lnTo>
                    <a:pt x="1" y="10046"/>
                  </a:lnTo>
                  <a:lnTo>
                    <a:pt x="20427" y="2003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3"/>
            <p:cNvSpPr/>
            <p:nvPr/>
          </p:nvSpPr>
          <p:spPr>
            <a:xfrm>
              <a:off x="8538692" y="4825993"/>
              <a:ext cx="607856" cy="320811"/>
            </a:xfrm>
            <a:custGeom>
              <a:avLst/>
              <a:gdLst/>
              <a:ahLst/>
              <a:cxnLst/>
              <a:rect l="l" t="t" r="r" b="b"/>
              <a:pathLst>
                <a:path w="20427" h="9991" extrusionOk="0">
                  <a:moveTo>
                    <a:pt x="0" y="1"/>
                  </a:moveTo>
                  <a:lnTo>
                    <a:pt x="0" y="9991"/>
                  </a:lnTo>
                  <a:lnTo>
                    <a:pt x="20427" y="9991"/>
                  </a:lnTo>
                  <a:lnTo>
                    <a:pt x="0" y="1"/>
                  </a:lnTo>
                  <a:close/>
                </a:path>
              </a:pathLst>
            </a:custGeom>
            <a:noFill/>
            <a:ln w="9525" cap="flat" cmpd="sng">
              <a:solidFill>
                <a:srgbClr val="F9C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3"/>
            <p:cNvSpPr/>
            <p:nvPr/>
          </p:nvSpPr>
          <p:spPr>
            <a:xfrm>
              <a:off x="6109812" y="2252602"/>
              <a:ext cx="607886" cy="643388"/>
            </a:xfrm>
            <a:custGeom>
              <a:avLst/>
              <a:gdLst/>
              <a:ahLst/>
              <a:cxnLst/>
              <a:rect l="l" t="t" r="r" b="b"/>
              <a:pathLst>
                <a:path w="20428" h="20037" extrusionOk="0">
                  <a:moveTo>
                    <a:pt x="1" y="0"/>
                  </a:moveTo>
                  <a:lnTo>
                    <a:pt x="1" y="20036"/>
                  </a:lnTo>
                  <a:lnTo>
                    <a:pt x="20427" y="9991"/>
                  </a:lnTo>
                  <a:lnTo>
                    <a:pt x="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3"/>
            <p:cNvSpPr/>
            <p:nvPr/>
          </p:nvSpPr>
          <p:spPr>
            <a:xfrm>
              <a:off x="6109812" y="3539314"/>
              <a:ext cx="607886" cy="643388"/>
            </a:xfrm>
            <a:custGeom>
              <a:avLst/>
              <a:gdLst/>
              <a:ahLst/>
              <a:cxnLst/>
              <a:rect l="l" t="t" r="r" b="b"/>
              <a:pathLst>
                <a:path w="20428" h="20037" extrusionOk="0">
                  <a:moveTo>
                    <a:pt x="1" y="0"/>
                  </a:moveTo>
                  <a:lnTo>
                    <a:pt x="1" y="20036"/>
                  </a:lnTo>
                  <a:lnTo>
                    <a:pt x="20427" y="9990"/>
                  </a:lnTo>
                  <a:lnTo>
                    <a:pt x="1" y="0"/>
                  </a:lnTo>
                  <a:close/>
                </a:path>
              </a:pathLst>
            </a:custGeom>
            <a:solidFill>
              <a:srgbClr val="FFFFFF">
                <a:alpha val="23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3"/>
            <p:cNvSpPr/>
            <p:nvPr/>
          </p:nvSpPr>
          <p:spPr>
            <a:xfrm>
              <a:off x="6717668" y="1286669"/>
              <a:ext cx="607856" cy="643388"/>
            </a:xfrm>
            <a:custGeom>
              <a:avLst/>
              <a:gdLst/>
              <a:ahLst/>
              <a:cxnLst/>
              <a:rect l="l" t="t" r="r" b="b"/>
              <a:pathLst>
                <a:path w="20427" h="20037" extrusionOk="0">
                  <a:moveTo>
                    <a:pt x="0" y="1"/>
                  </a:moveTo>
                  <a:lnTo>
                    <a:pt x="0" y="20037"/>
                  </a:lnTo>
                  <a:lnTo>
                    <a:pt x="20427" y="10047"/>
                  </a:lnTo>
                  <a:lnTo>
                    <a:pt x="0" y="1"/>
                  </a:lnTo>
                  <a:close/>
                </a:path>
              </a:pathLst>
            </a:custGeom>
            <a:solidFill>
              <a:srgbClr val="FFFFFF">
                <a:alpha val="515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3"/>
            <p:cNvSpPr/>
            <p:nvPr/>
          </p:nvSpPr>
          <p:spPr>
            <a:xfrm>
              <a:off x="6717668" y="1930025"/>
              <a:ext cx="607856" cy="643388"/>
            </a:xfrm>
            <a:custGeom>
              <a:avLst/>
              <a:gdLst/>
              <a:ahLst/>
              <a:cxnLst/>
              <a:rect l="l" t="t" r="r" b="b"/>
              <a:pathLst>
                <a:path w="20427" h="20037" extrusionOk="0">
                  <a:moveTo>
                    <a:pt x="0" y="1"/>
                  </a:moveTo>
                  <a:lnTo>
                    <a:pt x="0" y="20037"/>
                  </a:lnTo>
                  <a:lnTo>
                    <a:pt x="20427" y="10046"/>
                  </a:lnTo>
                  <a:lnTo>
                    <a:pt x="0"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3"/>
            <p:cNvSpPr/>
            <p:nvPr/>
          </p:nvSpPr>
          <p:spPr>
            <a:xfrm>
              <a:off x="6717668" y="2573381"/>
              <a:ext cx="607856" cy="643388"/>
            </a:xfrm>
            <a:custGeom>
              <a:avLst/>
              <a:gdLst/>
              <a:ahLst/>
              <a:cxnLst/>
              <a:rect l="l" t="t" r="r" b="b"/>
              <a:pathLst>
                <a:path w="20427" h="20037" extrusionOk="0">
                  <a:moveTo>
                    <a:pt x="0" y="1"/>
                  </a:moveTo>
                  <a:lnTo>
                    <a:pt x="0" y="20036"/>
                  </a:lnTo>
                  <a:lnTo>
                    <a:pt x="20427" y="10046"/>
                  </a:lnTo>
                  <a:lnTo>
                    <a:pt x="0" y="1"/>
                  </a:lnTo>
                  <a:close/>
                </a:path>
              </a:pathLst>
            </a:custGeom>
            <a:solidFill>
              <a:srgbClr val="FFFFFF">
                <a:alpha val="23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3"/>
            <p:cNvSpPr/>
            <p:nvPr/>
          </p:nvSpPr>
          <p:spPr>
            <a:xfrm>
              <a:off x="7325495" y="2252602"/>
              <a:ext cx="607886" cy="643388"/>
            </a:xfrm>
            <a:custGeom>
              <a:avLst/>
              <a:gdLst/>
              <a:ahLst/>
              <a:cxnLst/>
              <a:rect l="l" t="t" r="r" b="b"/>
              <a:pathLst>
                <a:path w="20428" h="20037" extrusionOk="0">
                  <a:moveTo>
                    <a:pt x="1" y="0"/>
                  </a:moveTo>
                  <a:lnTo>
                    <a:pt x="1" y="20036"/>
                  </a:lnTo>
                  <a:lnTo>
                    <a:pt x="20427" y="9991"/>
                  </a:lnTo>
                  <a:lnTo>
                    <a:pt x="1" y="0"/>
                  </a:lnTo>
                  <a:close/>
                </a:path>
              </a:pathLst>
            </a:custGeom>
            <a:noFill/>
            <a:ln w="9525" cap="flat" cmpd="sng">
              <a:solidFill>
                <a:srgbClr val="FFF2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3"/>
            <p:cNvSpPr/>
            <p:nvPr/>
          </p:nvSpPr>
          <p:spPr>
            <a:xfrm>
              <a:off x="6717668" y="3216737"/>
              <a:ext cx="607856" cy="643388"/>
            </a:xfrm>
            <a:custGeom>
              <a:avLst/>
              <a:gdLst/>
              <a:ahLst/>
              <a:cxnLst/>
              <a:rect l="l" t="t" r="r" b="b"/>
              <a:pathLst>
                <a:path w="20427" h="20037" extrusionOk="0">
                  <a:moveTo>
                    <a:pt x="0" y="0"/>
                  </a:moveTo>
                  <a:lnTo>
                    <a:pt x="0" y="20036"/>
                  </a:lnTo>
                  <a:lnTo>
                    <a:pt x="20427" y="10046"/>
                  </a:lnTo>
                  <a:lnTo>
                    <a:pt x="0"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3"/>
            <p:cNvSpPr/>
            <p:nvPr/>
          </p:nvSpPr>
          <p:spPr>
            <a:xfrm>
              <a:off x="7325495" y="2895958"/>
              <a:ext cx="607886" cy="643388"/>
            </a:xfrm>
            <a:custGeom>
              <a:avLst/>
              <a:gdLst/>
              <a:ahLst/>
              <a:cxnLst/>
              <a:rect l="l" t="t" r="r" b="b"/>
              <a:pathLst>
                <a:path w="20428" h="20037" extrusionOk="0">
                  <a:moveTo>
                    <a:pt x="1" y="0"/>
                  </a:moveTo>
                  <a:lnTo>
                    <a:pt x="1" y="20036"/>
                  </a:lnTo>
                  <a:lnTo>
                    <a:pt x="20427" y="9990"/>
                  </a:lnTo>
                  <a:lnTo>
                    <a:pt x="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3"/>
            <p:cNvSpPr/>
            <p:nvPr/>
          </p:nvSpPr>
          <p:spPr>
            <a:xfrm>
              <a:off x="7933352" y="1930025"/>
              <a:ext cx="606220" cy="643388"/>
            </a:xfrm>
            <a:custGeom>
              <a:avLst/>
              <a:gdLst/>
              <a:ahLst/>
              <a:cxnLst/>
              <a:rect l="l" t="t" r="r" b="b"/>
              <a:pathLst>
                <a:path w="20372" h="20037" extrusionOk="0">
                  <a:moveTo>
                    <a:pt x="0" y="1"/>
                  </a:moveTo>
                  <a:lnTo>
                    <a:pt x="0" y="20037"/>
                  </a:lnTo>
                  <a:lnTo>
                    <a:pt x="20371" y="10046"/>
                  </a:lnTo>
                  <a:lnTo>
                    <a:pt x="0" y="1"/>
                  </a:lnTo>
                  <a:close/>
                </a:path>
              </a:pathLst>
            </a:custGeom>
            <a:solidFill>
              <a:srgbClr val="FFFFFF">
                <a:alpha val="515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3"/>
            <p:cNvSpPr/>
            <p:nvPr/>
          </p:nvSpPr>
          <p:spPr>
            <a:xfrm>
              <a:off x="7933352" y="2573381"/>
              <a:ext cx="606220" cy="643388"/>
            </a:xfrm>
            <a:custGeom>
              <a:avLst/>
              <a:gdLst/>
              <a:ahLst/>
              <a:cxnLst/>
              <a:rect l="l" t="t" r="r" b="b"/>
              <a:pathLst>
                <a:path w="20372" h="20037" extrusionOk="0">
                  <a:moveTo>
                    <a:pt x="0" y="1"/>
                  </a:moveTo>
                  <a:lnTo>
                    <a:pt x="0" y="20036"/>
                  </a:lnTo>
                  <a:lnTo>
                    <a:pt x="20371" y="10046"/>
                  </a:lnTo>
                  <a:lnTo>
                    <a:pt x="0"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3"/>
            <p:cNvSpPr/>
            <p:nvPr/>
          </p:nvSpPr>
          <p:spPr>
            <a:xfrm>
              <a:off x="8539542" y="1608802"/>
              <a:ext cx="607856" cy="643388"/>
            </a:xfrm>
            <a:custGeom>
              <a:avLst/>
              <a:gdLst/>
              <a:ahLst/>
              <a:cxnLst/>
              <a:rect l="l" t="t" r="r" b="b"/>
              <a:pathLst>
                <a:path w="20427" h="20037" extrusionOk="0">
                  <a:moveTo>
                    <a:pt x="0" y="0"/>
                  </a:moveTo>
                  <a:lnTo>
                    <a:pt x="0" y="20036"/>
                  </a:lnTo>
                  <a:lnTo>
                    <a:pt x="20427" y="9991"/>
                  </a:lnTo>
                  <a:lnTo>
                    <a:pt x="0" y="0"/>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3"/>
            <p:cNvSpPr/>
            <p:nvPr/>
          </p:nvSpPr>
          <p:spPr>
            <a:xfrm>
              <a:off x="6109812" y="1286669"/>
              <a:ext cx="607886" cy="643388"/>
            </a:xfrm>
            <a:custGeom>
              <a:avLst/>
              <a:gdLst/>
              <a:ahLst/>
              <a:cxnLst/>
              <a:rect l="l" t="t" r="r" b="b"/>
              <a:pathLst>
                <a:path w="20428" h="20037" extrusionOk="0">
                  <a:moveTo>
                    <a:pt x="20427" y="1"/>
                  </a:moveTo>
                  <a:lnTo>
                    <a:pt x="1" y="10047"/>
                  </a:lnTo>
                  <a:lnTo>
                    <a:pt x="20427" y="20037"/>
                  </a:lnTo>
                  <a:lnTo>
                    <a:pt x="20427" y="1"/>
                  </a:lnTo>
                  <a:close/>
                </a:path>
              </a:pathLst>
            </a:custGeom>
            <a:solidFill>
              <a:srgbClr val="FFFFFF">
                <a:alpha val="23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3"/>
            <p:cNvSpPr/>
            <p:nvPr/>
          </p:nvSpPr>
          <p:spPr>
            <a:xfrm>
              <a:off x="6109812" y="3216737"/>
              <a:ext cx="607886" cy="643388"/>
            </a:xfrm>
            <a:custGeom>
              <a:avLst/>
              <a:gdLst/>
              <a:ahLst/>
              <a:cxnLst/>
              <a:rect l="l" t="t" r="r" b="b"/>
              <a:pathLst>
                <a:path w="20428" h="20037" extrusionOk="0">
                  <a:moveTo>
                    <a:pt x="20427" y="0"/>
                  </a:moveTo>
                  <a:lnTo>
                    <a:pt x="1" y="10046"/>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3"/>
            <p:cNvSpPr/>
            <p:nvPr/>
          </p:nvSpPr>
          <p:spPr>
            <a:xfrm>
              <a:off x="6717668" y="1609246"/>
              <a:ext cx="607856" cy="643388"/>
            </a:xfrm>
            <a:custGeom>
              <a:avLst/>
              <a:gdLst/>
              <a:ahLst/>
              <a:cxnLst/>
              <a:rect l="l" t="t" r="r" b="b"/>
              <a:pathLst>
                <a:path w="20427" h="20037" extrusionOk="0">
                  <a:moveTo>
                    <a:pt x="20427" y="1"/>
                  </a:moveTo>
                  <a:lnTo>
                    <a:pt x="0" y="9991"/>
                  </a:lnTo>
                  <a:lnTo>
                    <a:pt x="20427" y="20036"/>
                  </a:lnTo>
                  <a:lnTo>
                    <a:pt x="20427"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3"/>
            <p:cNvSpPr/>
            <p:nvPr/>
          </p:nvSpPr>
          <p:spPr>
            <a:xfrm>
              <a:off x="7325495" y="1930025"/>
              <a:ext cx="607886" cy="643388"/>
            </a:xfrm>
            <a:custGeom>
              <a:avLst/>
              <a:gdLst/>
              <a:ahLst/>
              <a:cxnLst/>
              <a:rect l="l" t="t" r="r" b="b"/>
              <a:pathLst>
                <a:path w="20428" h="20037" extrusionOk="0">
                  <a:moveTo>
                    <a:pt x="20427" y="1"/>
                  </a:moveTo>
                  <a:lnTo>
                    <a:pt x="1" y="10046"/>
                  </a:lnTo>
                  <a:lnTo>
                    <a:pt x="20427" y="20037"/>
                  </a:lnTo>
                  <a:lnTo>
                    <a:pt x="20427" y="1"/>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3"/>
            <p:cNvSpPr/>
            <p:nvPr/>
          </p:nvSpPr>
          <p:spPr>
            <a:xfrm>
              <a:off x="6717668" y="2252602"/>
              <a:ext cx="607856" cy="643388"/>
            </a:xfrm>
            <a:custGeom>
              <a:avLst/>
              <a:gdLst/>
              <a:ahLst/>
              <a:cxnLst/>
              <a:rect l="l" t="t" r="r" b="b"/>
              <a:pathLst>
                <a:path w="20427" h="20037" extrusionOk="0">
                  <a:moveTo>
                    <a:pt x="20427" y="0"/>
                  </a:moveTo>
                  <a:lnTo>
                    <a:pt x="0" y="9991"/>
                  </a:lnTo>
                  <a:lnTo>
                    <a:pt x="20427" y="20036"/>
                  </a:lnTo>
                  <a:lnTo>
                    <a:pt x="20427"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3"/>
            <p:cNvSpPr/>
            <p:nvPr/>
          </p:nvSpPr>
          <p:spPr>
            <a:xfrm>
              <a:off x="7325495" y="2573381"/>
              <a:ext cx="607886" cy="643388"/>
            </a:xfrm>
            <a:custGeom>
              <a:avLst/>
              <a:gdLst/>
              <a:ahLst/>
              <a:cxnLst/>
              <a:rect l="l" t="t" r="r" b="b"/>
              <a:pathLst>
                <a:path w="20428" h="20037" extrusionOk="0">
                  <a:moveTo>
                    <a:pt x="20427" y="1"/>
                  </a:moveTo>
                  <a:lnTo>
                    <a:pt x="1" y="10046"/>
                  </a:lnTo>
                  <a:lnTo>
                    <a:pt x="20427" y="20036"/>
                  </a:lnTo>
                  <a:lnTo>
                    <a:pt x="20427" y="1"/>
                  </a:lnTo>
                  <a:close/>
                </a:path>
              </a:pathLst>
            </a:custGeom>
            <a:noFill/>
            <a:ln w="9525" cap="flat" cmpd="sng">
              <a:solidFill>
                <a:srgbClr val="F9C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150"/>
        <p:cNvGrpSpPr/>
        <p:nvPr/>
      </p:nvGrpSpPr>
      <p:grpSpPr>
        <a:xfrm>
          <a:off x="0" y="0"/>
          <a:ext cx="0" cy="0"/>
          <a:chOff x="0" y="0"/>
          <a:chExt cx="0" cy="0"/>
        </a:xfrm>
      </p:grpSpPr>
      <p:grpSp>
        <p:nvGrpSpPr>
          <p:cNvPr id="151" name="Google Shape;151;p4"/>
          <p:cNvGrpSpPr/>
          <p:nvPr/>
        </p:nvGrpSpPr>
        <p:grpSpPr>
          <a:xfrm>
            <a:off x="900" y="0"/>
            <a:ext cx="9143992" cy="2564787"/>
            <a:chOff x="900" y="0"/>
            <a:chExt cx="9143992" cy="2564787"/>
          </a:xfrm>
        </p:grpSpPr>
        <p:sp>
          <p:nvSpPr>
            <p:cNvPr id="152" name="Google Shape;152;p4"/>
            <p:cNvSpPr/>
            <p:nvPr/>
          </p:nvSpPr>
          <p:spPr>
            <a:xfrm flipH="1">
              <a:off x="1219296" y="1278075"/>
              <a:ext cx="1214076" cy="1286712"/>
            </a:xfrm>
            <a:custGeom>
              <a:avLst/>
              <a:gdLst/>
              <a:ahLst/>
              <a:cxnLst/>
              <a:rect l="l" t="t" r="r" b="b"/>
              <a:pathLst>
                <a:path w="40799" h="40072" extrusionOk="0">
                  <a:moveTo>
                    <a:pt x="40798" y="0"/>
                  </a:moveTo>
                  <a:lnTo>
                    <a:pt x="1" y="20036"/>
                  </a:lnTo>
                  <a:lnTo>
                    <a:pt x="40798" y="40072"/>
                  </a:lnTo>
                  <a:lnTo>
                    <a:pt x="40798"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4"/>
            <p:cNvSpPr/>
            <p:nvPr/>
          </p:nvSpPr>
          <p:spPr>
            <a:xfrm>
              <a:off x="4878953" y="643320"/>
              <a:ext cx="609899" cy="643388"/>
            </a:xfrm>
            <a:custGeom>
              <a:avLst/>
              <a:gdLst/>
              <a:ahLst/>
              <a:cxnLst/>
              <a:rect l="l" t="t" r="r" b="b"/>
              <a:pathLst>
                <a:path w="20427" h="20037" extrusionOk="0">
                  <a:moveTo>
                    <a:pt x="0" y="1"/>
                  </a:moveTo>
                  <a:lnTo>
                    <a:pt x="0" y="20037"/>
                  </a:lnTo>
                  <a:lnTo>
                    <a:pt x="20427" y="10047"/>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4"/>
            <p:cNvSpPr/>
            <p:nvPr/>
          </p:nvSpPr>
          <p:spPr>
            <a:xfrm>
              <a:off x="5488830" y="322543"/>
              <a:ext cx="608257" cy="643388"/>
            </a:xfrm>
            <a:custGeom>
              <a:avLst/>
              <a:gdLst/>
              <a:ahLst/>
              <a:cxnLst/>
              <a:rect l="l" t="t" r="r" b="b"/>
              <a:pathLst>
                <a:path w="20372" h="20037" extrusionOk="0">
                  <a:moveTo>
                    <a:pt x="1" y="1"/>
                  </a:moveTo>
                  <a:lnTo>
                    <a:pt x="1" y="20037"/>
                  </a:lnTo>
                  <a:lnTo>
                    <a:pt x="20372" y="9991"/>
                  </a:lnTo>
                  <a:lnTo>
                    <a:pt x="1"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4"/>
            <p:cNvSpPr/>
            <p:nvPr/>
          </p:nvSpPr>
          <p:spPr>
            <a:xfrm>
              <a:off x="8536629" y="863"/>
              <a:ext cx="608257" cy="643388"/>
            </a:xfrm>
            <a:custGeom>
              <a:avLst/>
              <a:gdLst/>
              <a:ahLst/>
              <a:cxnLst/>
              <a:rect l="l" t="t" r="r" b="b"/>
              <a:pathLst>
                <a:path w="20372" h="20037" extrusionOk="0">
                  <a:moveTo>
                    <a:pt x="1" y="1"/>
                  </a:moveTo>
                  <a:lnTo>
                    <a:pt x="1" y="20037"/>
                  </a:lnTo>
                  <a:lnTo>
                    <a:pt x="20372" y="9991"/>
                  </a:lnTo>
                  <a:lnTo>
                    <a:pt x="1"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4"/>
            <p:cNvSpPr/>
            <p:nvPr/>
          </p:nvSpPr>
          <p:spPr>
            <a:xfrm>
              <a:off x="6706973" y="322543"/>
              <a:ext cx="609899" cy="643388"/>
            </a:xfrm>
            <a:custGeom>
              <a:avLst/>
              <a:gdLst/>
              <a:ahLst/>
              <a:cxnLst/>
              <a:rect l="l" t="t" r="r" b="b"/>
              <a:pathLst>
                <a:path w="20427" h="20037" extrusionOk="0">
                  <a:moveTo>
                    <a:pt x="0" y="1"/>
                  </a:moveTo>
                  <a:lnTo>
                    <a:pt x="0" y="20037"/>
                  </a:lnTo>
                  <a:lnTo>
                    <a:pt x="20427" y="9991"/>
                  </a:lnTo>
                  <a:lnTo>
                    <a:pt x="0"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4"/>
            <p:cNvSpPr/>
            <p:nvPr/>
          </p:nvSpPr>
          <p:spPr>
            <a:xfrm>
              <a:off x="4878953" y="0"/>
              <a:ext cx="609899" cy="643356"/>
            </a:xfrm>
            <a:custGeom>
              <a:avLst/>
              <a:gdLst/>
              <a:ahLst/>
              <a:cxnLst/>
              <a:rect l="l" t="t" r="r" b="b"/>
              <a:pathLst>
                <a:path w="20427" h="20036" extrusionOk="0">
                  <a:moveTo>
                    <a:pt x="0" y="0"/>
                  </a:moveTo>
                  <a:lnTo>
                    <a:pt x="0" y="20036"/>
                  </a:lnTo>
                  <a:lnTo>
                    <a:pt x="20427" y="10046"/>
                  </a:lnTo>
                  <a:lnTo>
                    <a:pt x="0"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4"/>
            <p:cNvSpPr/>
            <p:nvPr/>
          </p:nvSpPr>
          <p:spPr>
            <a:xfrm>
              <a:off x="5488830" y="0"/>
              <a:ext cx="608257" cy="322577"/>
            </a:xfrm>
            <a:custGeom>
              <a:avLst/>
              <a:gdLst/>
              <a:ahLst/>
              <a:cxnLst/>
              <a:rect l="l" t="t" r="r" b="b"/>
              <a:pathLst>
                <a:path w="20372" h="10046" extrusionOk="0">
                  <a:moveTo>
                    <a:pt x="1" y="0"/>
                  </a:moveTo>
                  <a:lnTo>
                    <a:pt x="1" y="10046"/>
                  </a:lnTo>
                  <a:lnTo>
                    <a:pt x="20372"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4"/>
            <p:cNvSpPr/>
            <p:nvPr/>
          </p:nvSpPr>
          <p:spPr>
            <a:xfrm>
              <a:off x="6097065" y="0"/>
              <a:ext cx="609929" cy="643356"/>
            </a:xfrm>
            <a:custGeom>
              <a:avLst/>
              <a:gdLst/>
              <a:ahLst/>
              <a:cxnLst/>
              <a:rect l="l" t="t" r="r" b="b"/>
              <a:pathLst>
                <a:path w="20428" h="20036" extrusionOk="0">
                  <a:moveTo>
                    <a:pt x="1" y="0"/>
                  </a:moveTo>
                  <a:lnTo>
                    <a:pt x="1" y="20036"/>
                  </a:lnTo>
                  <a:lnTo>
                    <a:pt x="20427" y="10046"/>
                  </a:lnTo>
                  <a:lnTo>
                    <a:pt x="1"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4"/>
            <p:cNvSpPr/>
            <p:nvPr/>
          </p:nvSpPr>
          <p:spPr>
            <a:xfrm>
              <a:off x="6706973" y="0"/>
              <a:ext cx="609899" cy="322577"/>
            </a:xfrm>
            <a:custGeom>
              <a:avLst/>
              <a:gdLst/>
              <a:ahLst/>
              <a:cxnLst/>
              <a:rect l="l" t="t" r="r" b="b"/>
              <a:pathLst>
                <a:path w="20427" h="10046" extrusionOk="0">
                  <a:moveTo>
                    <a:pt x="0" y="0"/>
                  </a:moveTo>
                  <a:lnTo>
                    <a:pt x="0" y="10046"/>
                  </a:lnTo>
                  <a:lnTo>
                    <a:pt x="20427"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4"/>
            <p:cNvSpPr/>
            <p:nvPr/>
          </p:nvSpPr>
          <p:spPr>
            <a:xfrm>
              <a:off x="7316850" y="0"/>
              <a:ext cx="609929" cy="643356"/>
            </a:xfrm>
            <a:custGeom>
              <a:avLst/>
              <a:gdLst/>
              <a:ahLst/>
              <a:cxnLst/>
              <a:rect l="l" t="t" r="r" b="b"/>
              <a:pathLst>
                <a:path w="20428" h="20036" extrusionOk="0">
                  <a:moveTo>
                    <a:pt x="1" y="0"/>
                  </a:moveTo>
                  <a:lnTo>
                    <a:pt x="1" y="20036"/>
                  </a:lnTo>
                  <a:lnTo>
                    <a:pt x="20427" y="10046"/>
                  </a:lnTo>
                  <a:lnTo>
                    <a:pt x="1"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4"/>
            <p:cNvSpPr/>
            <p:nvPr/>
          </p:nvSpPr>
          <p:spPr>
            <a:xfrm>
              <a:off x="4878953" y="322543"/>
              <a:ext cx="609899"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4"/>
            <p:cNvSpPr/>
            <p:nvPr/>
          </p:nvSpPr>
          <p:spPr>
            <a:xfrm>
              <a:off x="5488830" y="643320"/>
              <a:ext cx="608257"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4"/>
            <p:cNvSpPr/>
            <p:nvPr/>
          </p:nvSpPr>
          <p:spPr>
            <a:xfrm>
              <a:off x="7926751" y="863"/>
              <a:ext cx="609899"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4"/>
            <p:cNvSpPr/>
            <p:nvPr/>
          </p:nvSpPr>
          <p:spPr>
            <a:xfrm>
              <a:off x="8536629" y="321640"/>
              <a:ext cx="608257"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4"/>
            <p:cNvSpPr/>
            <p:nvPr/>
          </p:nvSpPr>
          <p:spPr>
            <a:xfrm>
              <a:off x="6097065" y="322543"/>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4"/>
            <p:cNvSpPr/>
            <p:nvPr/>
          </p:nvSpPr>
          <p:spPr>
            <a:xfrm>
              <a:off x="6706962" y="643329"/>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4"/>
            <p:cNvSpPr/>
            <p:nvPr/>
          </p:nvSpPr>
          <p:spPr>
            <a:xfrm>
              <a:off x="4878953" y="0"/>
              <a:ext cx="609899" cy="322577"/>
            </a:xfrm>
            <a:custGeom>
              <a:avLst/>
              <a:gdLst/>
              <a:ahLst/>
              <a:cxnLst/>
              <a:rect l="l" t="t" r="r" b="b"/>
              <a:pathLst>
                <a:path w="20427" h="10046" extrusionOk="0">
                  <a:moveTo>
                    <a:pt x="0" y="0"/>
                  </a:moveTo>
                  <a:lnTo>
                    <a:pt x="20427" y="1004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4"/>
            <p:cNvSpPr/>
            <p:nvPr/>
          </p:nvSpPr>
          <p:spPr>
            <a:xfrm>
              <a:off x="5488830" y="0"/>
              <a:ext cx="608257" cy="643356"/>
            </a:xfrm>
            <a:custGeom>
              <a:avLst/>
              <a:gdLst/>
              <a:ahLst/>
              <a:cxnLst/>
              <a:rect l="l" t="t" r="r" b="b"/>
              <a:pathLst>
                <a:path w="20372" h="20036" extrusionOk="0">
                  <a:moveTo>
                    <a:pt x="20372" y="0"/>
                  </a:moveTo>
                  <a:lnTo>
                    <a:pt x="1" y="10046"/>
                  </a:lnTo>
                  <a:lnTo>
                    <a:pt x="20372" y="20036"/>
                  </a:lnTo>
                  <a:lnTo>
                    <a:pt x="20372"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4"/>
            <p:cNvSpPr/>
            <p:nvPr/>
          </p:nvSpPr>
          <p:spPr>
            <a:xfrm>
              <a:off x="6097065" y="0"/>
              <a:ext cx="609929" cy="322577"/>
            </a:xfrm>
            <a:custGeom>
              <a:avLst/>
              <a:gdLst/>
              <a:ahLst/>
              <a:cxnLst/>
              <a:rect l="l" t="t" r="r" b="b"/>
              <a:pathLst>
                <a:path w="20428" h="10046" extrusionOk="0">
                  <a:moveTo>
                    <a:pt x="1" y="0"/>
                  </a:moveTo>
                  <a:lnTo>
                    <a:pt x="20427"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4"/>
            <p:cNvSpPr/>
            <p:nvPr/>
          </p:nvSpPr>
          <p:spPr>
            <a:xfrm>
              <a:off x="8534993" y="0"/>
              <a:ext cx="609899" cy="322577"/>
            </a:xfrm>
            <a:custGeom>
              <a:avLst/>
              <a:gdLst/>
              <a:ahLst/>
              <a:cxnLst/>
              <a:rect l="l" t="t" r="r" b="b"/>
              <a:pathLst>
                <a:path w="20427" h="10046" extrusionOk="0">
                  <a:moveTo>
                    <a:pt x="0" y="0"/>
                  </a:moveTo>
                  <a:lnTo>
                    <a:pt x="20427"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4"/>
            <p:cNvSpPr/>
            <p:nvPr/>
          </p:nvSpPr>
          <p:spPr>
            <a:xfrm>
              <a:off x="7926757" y="0"/>
              <a:ext cx="608257" cy="322577"/>
            </a:xfrm>
            <a:custGeom>
              <a:avLst/>
              <a:gdLst/>
              <a:ahLst/>
              <a:cxnLst/>
              <a:rect l="l" t="t" r="r" b="b"/>
              <a:pathLst>
                <a:path w="20372" h="10046" extrusionOk="0">
                  <a:moveTo>
                    <a:pt x="0" y="0"/>
                  </a:moveTo>
                  <a:lnTo>
                    <a:pt x="0" y="10046"/>
                  </a:lnTo>
                  <a:lnTo>
                    <a:pt x="20371"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4"/>
            <p:cNvSpPr/>
            <p:nvPr/>
          </p:nvSpPr>
          <p:spPr>
            <a:xfrm>
              <a:off x="7925909" y="321643"/>
              <a:ext cx="609899" cy="643388"/>
            </a:xfrm>
            <a:custGeom>
              <a:avLst/>
              <a:gdLst/>
              <a:ahLst/>
              <a:cxnLst/>
              <a:rect l="l" t="t" r="r" b="b"/>
              <a:pathLst>
                <a:path w="20427" h="20037" extrusionOk="0">
                  <a:moveTo>
                    <a:pt x="0" y="1"/>
                  </a:moveTo>
                  <a:lnTo>
                    <a:pt x="0" y="20037"/>
                  </a:lnTo>
                  <a:lnTo>
                    <a:pt x="20427" y="9991"/>
                  </a:lnTo>
                  <a:lnTo>
                    <a:pt x="0"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4"/>
            <p:cNvSpPr/>
            <p:nvPr/>
          </p:nvSpPr>
          <p:spPr>
            <a:xfrm flipH="1">
              <a:off x="7316858" y="643329"/>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4"/>
            <p:cNvSpPr/>
            <p:nvPr/>
          </p:nvSpPr>
          <p:spPr>
            <a:xfrm>
              <a:off x="900" y="643324"/>
              <a:ext cx="609923" cy="643388"/>
            </a:xfrm>
            <a:custGeom>
              <a:avLst/>
              <a:gdLst/>
              <a:ahLst/>
              <a:cxnLst/>
              <a:rect l="l" t="t" r="r" b="b"/>
              <a:pathLst>
                <a:path w="20427" h="20037" extrusionOk="0">
                  <a:moveTo>
                    <a:pt x="0" y="1"/>
                  </a:moveTo>
                  <a:lnTo>
                    <a:pt x="0" y="20037"/>
                  </a:lnTo>
                  <a:lnTo>
                    <a:pt x="20427" y="10047"/>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4"/>
            <p:cNvSpPr/>
            <p:nvPr/>
          </p:nvSpPr>
          <p:spPr>
            <a:xfrm>
              <a:off x="610793" y="322545"/>
              <a:ext cx="608281" cy="643388"/>
            </a:xfrm>
            <a:custGeom>
              <a:avLst/>
              <a:gdLst/>
              <a:ahLst/>
              <a:cxnLst/>
              <a:rect l="l" t="t" r="r" b="b"/>
              <a:pathLst>
                <a:path w="20372" h="20037" extrusionOk="0">
                  <a:moveTo>
                    <a:pt x="1" y="1"/>
                  </a:moveTo>
                  <a:lnTo>
                    <a:pt x="1" y="20037"/>
                  </a:lnTo>
                  <a:lnTo>
                    <a:pt x="20372" y="9991"/>
                  </a:lnTo>
                  <a:lnTo>
                    <a:pt x="1"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4"/>
            <p:cNvSpPr/>
            <p:nvPr/>
          </p:nvSpPr>
          <p:spPr>
            <a:xfrm>
              <a:off x="3658671" y="863"/>
              <a:ext cx="608281" cy="643388"/>
            </a:xfrm>
            <a:custGeom>
              <a:avLst/>
              <a:gdLst/>
              <a:ahLst/>
              <a:cxnLst/>
              <a:rect l="l" t="t" r="r" b="b"/>
              <a:pathLst>
                <a:path w="20372" h="20037" extrusionOk="0">
                  <a:moveTo>
                    <a:pt x="1" y="1"/>
                  </a:moveTo>
                  <a:lnTo>
                    <a:pt x="1" y="20037"/>
                  </a:lnTo>
                  <a:lnTo>
                    <a:pt x="20372" y="9991"/>
                  </a:lnTo>
                  <a:lnTo>
                    <a:pt x="1"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4"/>
            <p:cNvSpPr/>
            <p:nvPr/>
          </p:nvSpPr>
          <p:spPr>
            <a:xfrm>
              <a:off x="1828968" y="322545"/>
              <a:ext cx="609923" cy="643388"/>
            </a:xfrm>
            <a:custGeom>
              <a:avLst/>
              <a:gdLst/>
              <a:ahLst/>
              <a:cxnLst/>
              <a:rect l="l" t="t" r="r" b="b"/>
              <a:pathLst>
                <a:path w="20427" h="20037" extrusionOk="0">
                  <a:moveTo>
                    <a:pt x="0" y="1"/>
                  </a:moveTo>
                  <a:lnTo>
                    <a:pt x="0" y="20037"/>
                  </a:lnTo>
                  <a:lnTo>
                    <a:pt x="20427" y="9991"/>
                  </a:lnTo>
                  <a:lnTo>
                    <a:pt x="0"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4"/>
            <p:cNvSpPr/>
            <p:nvPr/>
          </p:nvSpPr>
          <p:spPr>
            <a:xfrm>
              <a:off x="4266922" y="321642"/>
              <a:ext cx="609953" cy="643388"/>
            </a:xfrm>
            <a:custGeom>
              <a:avLst/>
              <a:gdLst/>
              <a:ahLst/>
              <a:cxnLst/>
              <a:rect l="l" t="t" r="r" b="b"/>
              <a:pathLst>
                <a:path w="20428" h="20037" extrusionOk="0">
                  <a:moveTo>
                    <a:pt x="1" y="1"/>
                  </a:moveTo>
                  <a:lnTo>
                    <a:pt x="1" y="20037"/>
                  </a:lnTo>
                  <a:lnTo>
                    <a:pt x="20427" y="10047"/>
                  </a:lnTo>
                  <a:lnTo>
                    <a:pt x="1"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4"/>
            <p:cNvSpPr/>
            <p:nvPr/>
          </p:nvSpPr>
          <p:spPr>
            <a:xfrm>
              <a:off x="900" y="0"/>
              <a:ext cx="609923" cy="643356"/>
            </a:xfrm>
            <a:custGeom>
              <a:avLst/>
              <a:gdLst/>
              <a:ahLst/>
              <a:cxnLst/>
              <a:rect l="l" t="t" r="r" b="b"/>
              <a:pathLst>
                <a:path w="20427" h="20036" extrusionOk="0">
                  <a:moveTo>
                    <a:pt x="0" y="0"/>
                  </a:moveTo>
                  <a:lnTo>
                    <a:pt x="0" y="20036"/>
                  </a:lnTo>
                  <a:lnTo>
                    <a:pt x="20427" y="10046"/>
                  </a:lnTo>
                  <a:lnTo>
                    <a:pt x="0" y="0"/>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4"/>
            <p:cNvSpPr/>
            <p:nvPr/>
          </p:nvSpPr>
          <p:spPr>
            <a:xfrm>
              <a:off x="610793" y="0"/>
              <a:ext cx="608281" cy="322577"/>
            </a:xfrm>
            <a:custGeom>
              <a:avLst/>
              <a:gdLst/>
              <a:ahLst/>
              <a:cxnLst/>
              <a:rect l="l" t="t" r="r" b="b"/>
              <a:pathLst>
                <a:path w="20372" h="10046" extrusionOk="0">
                  <a:moveTo>
                    <a:pt x="1" y="0"/>
                  </a:moveTo>
                  <a:lnTo>
                    <a:pt x="1" y="10046"/>
                  </a:lnTo>
                  <a:lnTo>
                    <a:pt x="20372"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4"/>
            <p:cNvSpPr/>
            <p:nvPr/>
          </p:nvSpPr>
          <p:spPr>
            <a:xfrm>
              <a:off x="1219044" y="0"/>
              <a:ext cx="609953" cy="643356"/>
            </a:xfrm>
            <a:custGeom>
              <a:avLst/>
              <a:gdLst/>
              <a:ahLst/>
              <a:cxnLst/>
              <a:rect l="l" t="t" r="r" b="b"/>
              <a:pathLst>
                <a:path w="20428" h="20036" extrusionOk="0">
                  <a:moveTo>
                    <a:pt x="1" y="0"/>
                  </a:moveTo>
                  <a:lnTo>
                    <a:pt x="1" y="20036"/>
                  </a:lnTo>
                  <a:lnTo>
                    <a:pt x="20427" y="10046"/>
                  </a:lnTo>
                  <a:lnTo>
                    <a:pt x="1"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4"/>
            <p:cNvSpPr/>
            <p:nvPr/>
          </p:nvSpPr>
          <p:spPr>
            <a:xfrm>
              <a:off x="1828968" y="0"/>
              <a:ext cx="609923" cy="322577"/>
            </a:xfrm>
            <a:custGeom>
              <a:avLst/>
              <a:gdLst/>
              <a:ahLst/>
              <a:cxnLst/>
              <a:rect l="l" t="t" r="r" b="b"/>
              <a:pathLst>
                <a:path w="20427" h="10046" extrusionOk="0">
                  <a:moveTo>
                    <a:pt x="0" y="0"/>
                  </a:moveTo>
                  <a:lnTo>
                    <a:pt x="0" y="10046"/>
                  </a:lnTo>
                  <a:lnTo>
                    <a:pt x="20427"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4"/>
            <p:cNvSpPr/>
            <p:nvPr/>
          </p:nvSpPr>
          <p:spPr>
            <a:xfrm>
              <a:off x="2438861" y="0"/>
              <a:ext cx="609953" cy="643356"/>
            </a:xfrm>
            <a:custGeom>
              <a:avLst/>
              <a:gdLst/>
              <a:ahLst/>
              <a:cxnLst/>
              <a:rect l="l" t="t" r="r" b="b"/>
              <a:pathLst>
                <a:path w="20428" h="20036" extrusionOk="0">
                  <a:moveTo>
                    <a:pt x="1" y="0"/>
                  </a:moveTo>
                  <a:lnTo>
                    <a:pt x="1" y="20036"/>
                  </a:lnTo>
                  <a:lnTo>
                    <a:pt x="20427" y="10046"/>
                  </a:lnTo>
                  <a:lnTo>
                    <a:pt x="1"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4"/>
            <p:cNvSpPr/>
            <p:nvPr/>
          </p:nvSpPr>
          <p:spPr>
            <a:xfrm>
              <a:off x="900" y="322545"/>
              <a:ext cx="609923"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4"/>
            <p:cNvSpPr/>
            <p:nvPr/>
          </p:nvSpPr>
          <p:spPr>
            <a:xfrm>
              <a:off x="610793" y="643324"/>
              <a:ext cx="608281"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4"/>
            <p:cNvSpPr/>
            <p:nvPr/>
          </p:nvSpPr>
          <p:spPr>
            <a:xfrm>
              <a:off x="3048778" y="863"/>
              <a:ext cx="609923"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4"/>
            <p:cNvSpPr/>
            <p:nvPr/>
          </p:nvSpPr>
          <p:spPr>
            <a:xfrm>
              <a:off x="3658671" y="321642"/>
              <a:ext cx="608281"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4"/>
            <p:cNvSpPr/>
            <p:nvPr/>
          </p:nvSpPr>
          <p:spPr>
            <a:xfrm>
              <a:off x="1219044" y="322545"/>
              <a:ext cx="609953"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4"/>
            <p:cNvSpPr/>
            <p:nvPr/>
          </p:nvSpPr>
          <p:spPr>
            <a:xfrm>
              <a:off x="4266922" y="863"/>
              <a:ext cx="609953"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4"/>
            <p:cNvSpPr/>
            <p:nvPr/>
          </p:nvSpPr>
          <p:spPr>
            <a:xfrm>
              <a:off x="900" y="0"/>
              <a:ext cx="609923" cy="322577"/>
            </a:xfrm>
            <a:custGeom>
              <a:avLst/>
              <a:gdLst/>
              <a:ahLst/>
              <a:cxnLst/>
              <a:rect l="l" t="t" r="r" b="b"/>
              <a:pathLst>
                <a:path w="20427" h="10046" extrusionOk="0">
                  <a:moveTo>
                    <a:pt x="0" y="0"/>
                  </a:moveTo>
                  <a:lnTo>
                    <a:pt x="20427"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4"/>
            <p:cNvSpPr/>
            <p:nvPr/>
          </p:nvSpPr>
          <p:spPr>
            <a:xfrm>
              <a:off x="610793" y="0"/>
              <a:ext cx="608281" cy="643356"/>
            </a:xfrm>
            <a:custGeom>
              <a:avLst/>
              <a:gdLst/>
              <a:ahLst/>
              <a:cxnLst/>
              <a:rect l="l" t="t" r="r" b="b"/>
              <a:pathLst>
                <a:path w="20372" h="20036" extrusionOk="0">
                  <a:moveTo>
                    <a:pt x="20372" y="0"/>
                  </a:moveTo>
                  <a:lnTo>
                    <a:pt x="1" y="10046"/>
                  </a:lnTo>
                  <a:lnTo>
                    <a:pt x="20372" y="20036"/>
                  </a:lnTo>
                  <a:lnTo>
                    <a:pt x="20372"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4"/>
            <p:cNvSpPr/>
            <p:nvPr/>
          </p:nvSpPr>
          <p:spPr>
            <a:xfrm>
              <a:off x="1219044" y="0"/>
              <a:ext cx="609953" cy="322577"/>
            </a:xfrm>
            <a:custGeom>
              <a:avLst/>
              <a:gdLst/>
              <a:ahLst/>
              <a:cxnLst/>
              <a:rect l="l" t="t" r="r" b="b"/>
              <a:pathLst>
                <a:path w="20428" h="10046" extrusionOk="0">
                  <a:moveTo>
                    <a:pt x="1" y="0"/>
                  </a:moveTo>
                  <a:lnTo>
                    <a:pt x="20427" y="1004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4"/>
            <p:cNvSpPr/>
            <p:nvPr/>
          </p:nvSpPr>
          <p:spPr>
            <a:xfrm>
              <a:off x="4266958" y="0"/>
              <a:ext cx="609923" cy="322577"/>
            </a:xfrm>
            <a:custGeom>
              <a:avLst/>
              <a:gdLst/>
              <a:ahLst/>
              <a:cxnLst/>
              <a:rect l="l" t="t" r="r" b="b"/>
              <a:pathLst>
                <a:path w="20427" h="10046" extrusionOk="0">
                  <a:moveTo>
                    <a:pt x="0" y="0"/>
                  </a:moveTo>
                  <a:lnTo>
                    <a:pt x="0" y="1004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4"/>
            <p:cNvSpPr/>
            <p:nvPr/>
          </p:nvSpPr>
          <p:spPr>
            <a:xfrm>
              <a:off x="3657035" y="0"/>
              <a:ext cx="609923" cy="322577"/>
            </a:xfrm>
            <a:custGeom>
              <a:avLst/>
              <a:gdLst/>
              <a:ahLst/>
              <a:cxnLst/>
              <a:rect l="l" t="t" r="r" b="b"/>
              <a:pathLst>
                <a:path w="20427" h="10046" extrusionOk="0">
                  <a:moveTo>
                    <a:pt x="0" y="0"/>
                  </a:moveTo>
                  <a:lnTo>
                    <a:pt x="20427"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4"/>
            <p:cNvSpPr/>
            <p:nvPr/>
          </p:nvSpPr>
          <p:spPr>
            <a:xfrm>
              <a:off x="3048784" y="0"/>
              <a:ext cx="608281" cy="322577"/>
            </a:xfrm>
            <a:custGeom>
              <a:avLst/>
              <a:gdLst/>
              <a:ahLst/>
              <a:cxnLst/>
              <a:rect l="l" t="t" r="r" b="b"/>
              <a:pathLst>
                <a:path w="20372" h="10046" extrusionOk="0">
                  <a:moveTo>
                    <a:pt x="0" y="0"/>
                  </a:moveTo>
                  <a:lnTo>
                    <a:pt x="0" y="10046"/>
                  </a:lnTo>
                  <a:lnTo>
                    <a:pt x="20371"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4"/>
            <p:cNvSpPr/>
            <p:nvPr/>
          </p:nvSpPr>
          <p:spPr>
            <a:xfrm>
              <a:off x="2438861" y="0"/>
              <a:ext cx="609953" cy="322577"/>
            </a:xfrm>
            <a:custGeom>
              <a:avLst/>
              <a:gdLst/>
              <a:ahLst/>
              <a:cxnLst/>
              <a:rect l="l" t="t" r="r" b="b"/>
              <a:pathLst>
                <a:path w="20428" h="10046" extrusionOk="0">
                  <a:moveTo>
                    <a:pt x="1" y="0"/>
                  </a:moveTo>
                  <a:lnTo>
                    <a:pt x="20427" y="10046"/>
                  </a:lnTo>
                  <a:lnTo>
                    <a:pt x="20427" y="0"/>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4"/>
            <p:cNvSpPr/>
            <p:nvPr/>
          </p:nvSpPr>
          <p:spPr>
            <a:xfrm>
              <a:off x="3047936" y="321645"/>
              <a:ext cx="609923" cy="643388"/>
            </a:xfrm>
            <a:custGeom>
              <a:avLst/>
              <a:gdLst/>
              <a:ahLst/>
              <a:cxnLst/>
              <a:rect l="l" t="t" r="r" b="b"/>
              <a:pathLst>
                <a:path w="20427" h="20037" extrusionOk="0">
                  <a:moveTo>
                    <a:pt x="0" y="1"/>
                  </a:moveTo>
                  <a:lnTo>
                    <a:pt x="0" y="20037"/>
                  </a:lnTo>
                  <a:lnTo>
                    <a:pt x="20427" y="9991"/>
                  </a:lnTo>
                  <a:lnTo>
                    <a:pt x="0"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4"/>
            <p:cNvSpPr/>
            <p:nvPr/>
          </p:nvSpPr>
          <p:spPr>
            <a:xfrm flipH="1">
              <a:off x="3658935" y="643332"/>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4"/>
            <p:cNvSpPr/>
            <p:nvPr/>
          </p:nvSpPr>
          <p:spPr>
            <a:xfrm flipH="1">
              <a:off x="1219312" y="643329"/>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4"/>
            <p:cNvSpPr/>
            <p:nvPr/>
          </p:nvSpPr>
          <p:spPr>
            <a:xfrm>
              <a:off x="1222480" y="965020"/>
              <a:ext cx="608257"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4"/>
            <p:cNvSpPr/>
            <p:nvPr/>
          </p:nvSpPr>
          <p:spPr>
            <a:xfrm>
              <a:off x="1834119" y="1921382"/>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3" name="Google Shape;203;p4"/>
          <p:cNvSpPr txBox="1">
            <a:spLocks noGrp="1"/>
          </p:cNvSpPr>
          <p:nvPr>
            <p:ph type="body" idx="1"/>
          </p:nvPr>
        </p:nvSpPr>
        <p:spPr>
          <a:xfrm>
            <a:off x="2528350" y="1552150"/>
            <a:ext cx="5497800" cy="2985600"/>
          </a:xfrm>
          <a:prstGeom prst="rect">
            <a:avLst/>
          </a:prstGeom>
        </p:spPr>
        <p:txBody>
          <a:bodyPr spcFirstLastPara="1" wrap="square" lIns="91425" tIns="91425" rIns="91425" bIns="91425" anchor="t" anchorCtr="0">
            <a:noAutofit/>
          </a:bodyPr>
          <a:lstStyle>
            <a:lvl1pPr marL="457200" lvl="0" indent="-419100" rtl="0">
              <a:spcBef>
                <a:spcPts val="600"/>
              </a:spcBef>
              <a:spcAft>
                <a:spcPts val="0"/>
              </a:spcAft>
              <a:buSzPts val="3000"/>
              <a:buChar char="◂"/>
              <a:defRPr sz="3000" i="1"/>
            </a:lvl1pPr>
            <a:lvl2pPr marL="914400" lvl="1" indent="-419100" rtl="0">
              <a:spcBef>
                <a:spcPts val="0"/>
              </a:spcBef>
              <a:spcAft>
                <a:spcPts val="0"/>
              </a:spcAft>
              <a:buSzPts val="3000"/>
              <a:buChar char="◂"/>
              <a:defRPr sz="3000" i="1"/>
            </a:lvl2pPr>
            <a:lvl3pPr marL="1371600" lvl="2" indent="-419100" rtl="0">
              <a:spcBef>
                <a:spcPts val="0"/>
              </a:spcBef>
              <a:spcAft>
                <a:spcPts val="0"/>
              </a:spcAft>
              <a:buSzPts val="3000"/>
              <a:buChar char="◂"/>
              <a:defRPr sz="3000" i="1"/>
            </a:lvl3pPr>
            <a:lvl4pPr marL="1828800" lvl="3" indent="-419100" rtl="0">
              <a:spcBef>
                <a:spcPts val="0"/>
              </a:spcBef>
              <a:spcAft>
                <a:spcPts val="0"/>
              </a:spcAft>
              <a:buSzPts val="3000"/>
              <a:buChar char="◂"/>
              <a:defRPr sz="3000" i="1"/>
            </a:lvl4pPr>
            <a:lvl5pPr marL="2286000" lvl="4" indent="-419100" rtl="0">
              <a:spcBef>
                <a:spcPts val="0"/>
              </a:spcBef>
              <a:spcAft>
                <a:spcPts val="0"/>
              </a:spcAft>
              <a:buSzPts val="3000"/>
              <a:buChar char="○"/>
              <a:defRPr sz="3000" i="1"/>
            </a:lvl5pPr>
            <a:lvl6pPr marL="2743200" lvl="5" indent="-419100" rtl="0">
              <a:spcBef>
                <a:spcPts val="0"/>
              </a:spcBef>
              <a:spcAft>
                <a:spcPts val="0"/>
              </a:spcAft>
              <a:buSzPts val="3000"/>
              <a:buChar char="■"/>
              <a:defRPr sz="3000" i="1"/>
            </a:lvl6pPr>
            <a:lvl7pPr marL="3200400" lvl="6" indent="-419100" rtl="0">
              <a:spcBef>
                <a:spcPts val="0"/>
              </a:spcBef>
              <a:spcAft>
                <a:spcPts val="0"/>
              </a:spcAft>
              <a:buSzPts val="3000"/>
              <a:buChar char="●"/>
              <a:defRPr sz="3000" i="1"/>
            </a:lvl7pPr>
            <a:lvl8pPr marL="3657600" lvl="7" indent="-419100" rtl="0">
              <a:spcBef>
                <a:spcPts val="0"/>
              </a:spcBef>
              <a:spcAft>
                <a:spcPts val="0"/>
              </a:spcAft>
              <a:buSzPts val="3000"/>
              <a:buChar char="○"/>
              <a:defRPr sz="3000" i="1"/>
            </a:lvl8pPr>
            <a:lvl9pPr marL="4114800" lvl="8" indent="-419100">
              <a:spcBef>
                <a:spcPts val="0"/>
              </a:spcBef>
              <a:spcAft>
                <a:spcPts val="0"/>
              </a:spcAft>
              <a:buSzPts val="3000"/>
              <a:buChar char="■"/>
              <a:defRPr sz="3000" i="1"/>
            </a:lvl9pPr>
          </a:lstStyle>
          <a:p>
            <a:endParaRPr/>
          </a:p>
        </p:txBody>
      </p:sp>
      <p:sp>
        <p:nvSpPr>
          <p:cNvPr id="204" name="Google Shape;204;p4"/>
          <p:cNvSpPr txBox="1"/>
          <p:nvPr/>
        </p:nvSpPr>
        <p:spPr>
          <a:xfrm>
            <a:off x="1295501" y="1558650"/>
            <a:ext cx="735900" cy="1058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6000" b="1">
                <a:solidFill>
                  <a:srgbClr val="FFFFFF"/>
                </a:solidFill>
                <a:latin typeface="Montserrat"/>
                <a:ea typeface="Montserrat"/>
                <a:cs typeface="Montserrat"/>
                <a:sym typeface="Montserrat"/>
              </a:rPr>
              <a:t>“</a:t>
            </a:r>
            <a:endParaRPr sz="6000" b="1">
              <a:solidFill>
                <a:srgbClr val="FFFFFF"/>
              </a:solidFill>
              <a:latin typeface="Montserrat"/>
              <a:ea typeface="Montserrat"/>
              <a:cs typeface="Montserrat"/>
              <a:sym typeface="Montserrat"/>
            </a:endParaRPr>
          </a:p>
        </p:txBody>
      </p:sp>
      <p:sp>
        <p:nvSpPr>
          <p:cNvPr id="205" name="Google Shape;205;p4"/>
          <p:cNvSpPr txBox="1">
            <a:spLocks noGrp="1"/>
          </p:cNvSpPr>
          <p:nvPr>
            <p:ph type="sldNum" idx="12"/>
          </p:nvPr>
        </p:nvSpPr>
        <p:spPr>
          <a:xfrm>
            <a:off x="8543324" y="4749851"/>
            <a:ext cx="548700" cy="393600"/>
          </a:xfrm>
          <a:prstGeom prst="rect">
            <a:avLst/>
          </a:prstGeom>
        </p:spPr>
        <p:txBody>
          <a:bodyPr spcFirstLastPara="1" wrap="square" lIns="91425" tIns="91425" rIns="91425" bIns="91425" anchor="ctr" anchorCtr="0">
            <a:noAutofit/>
          </a:bodyPr>
          <a:lstStyle>
            <a:lvl1pPr lvl="0">
              <a:buNone/>
              <a:defRPr>
                <a:solidFill>
                  <a:srgbClr val="B7B7B7"/>
                </a:solidFill>
              </a:defRPr>
            </a:lvl1pPr>
            <a:lvl2pPr lvl="1">
              <a:buNone/>
              <a:defRPr>
                <a:solidFill>
                  <a:srgbClr val="B7B7B7"/>
                </a:solidFill>
              </a:defRPr>
            </a:lvl2pPr>
            <a:lvl3pPr lvl="2">
              <a:buNone/>
              <a:defRPr>
                <a:solidFill>
                  <a:srgbClr val="B7B7B7"/>
                </a:solidFill>
              </a:defRPr>
            </a:lvl3pPr>
            <a:lvl4pPr lvl="3">
              <a:buNone/>
              <a:defRPr>
                <a:solidFill>
                  <a:srgbClr val="B7B7B7"/>
                </a:solidFill>
              </a:defRPr>
            </a:lvl4pPr>
            <a:lvl5pPr lvl="4">
              <a:buNone/>
              <a:defRPr>
                <a:solidFill>
                  <a:srgbClr val="B7B7B7"/>
                </a:solidFill>
              </a:defRPr>
            </a:lvl5pPr>
            <a:lvl6pPr lvl="5">
              <a:buNone/>
              <a:defRPr>
                <a:solidFill>
                  <a:srgbClr val="B7B7B7"/>
                </a:solidFill>
              </a:defRPr>
            </a:lvl6pPr>
            <a:lvl7pPr lvl="6">
              <a:buNone/>
              <a:defRPr>
                <a:solidFill>
                  <a:srgbClr val="B7B7B7"/>
                </a:solidFill>
              </a:defRPr>
            </a:lvl7pPr>
            <a:lvl8pPr lvl="7">
              <a:buNone/>
              <a:defRPr>
                <a:solidFill>
                  <a:srgbClr val="B7B7B7"/>
                </a:solidFill>
              </a:defRPr>
            </a:lvl8pPr>
            <a:lvl9pPr lvl="8">
              <a:buNone/>
              <a:defRPr>
                <a:solidFill>
                  <a:srgbClr val="B7B7B7"/>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206"/>
        <p:cNvGrpSpPr/>
        <p:nvPr/>
      </p:nvGrpSpPr>
      <p:grpSpPr>
        <a:xfrm>
          <a:off x="0" y="0"/>
          <a:ext cx="0" cy="0"/>
          <a:chOff x="0" y="0"/>
          <a:chExt cx="0" cy="0"/>
        </a:xfrm>
      </p:grpSpPr>
      <p:grpSp>
        <p:nvGrpSpPr>
          <p:cNvPr id="207" name="Google Shape;207;p5"/>
          <p:cNvGrpSpPr/>
          <p:nvPr/>
        </p:nvGrpSpPr>
        <p:grpSpPr>
          <a:xfrm>
            <a:off x="6714243" y="3860093"/>
            <a:ext cx="2429755" cy="1286712"/>
            <a:chOff x="6714243" y="3860093"/>
            <a:chExt cx="2429755" cy="1286712"/>
          </a:xfrm>
        </p:grpSpPr>
        <p:sp>
          <p:nvSpPr>
            <p:cNvPr id="208" name="Google Shape;208;p5"/>
            <p:cNvSpPr/>
            <p:nvPr/>
          </p:nvSpPr>
          <p:spPr>
            <a:xfrm>
              <a:off x="7929952" y="3860093"/>
              <a:ext cx="606220" cy="643388"/>
            </a:xfrm>
            <a:custGeom>
              <a:avLst/>
              <a:gdLst/>
              <a:ahLst/>
              <a:cxnLst/>
              <a:rect l="l" t="t" r="r" b="b"/>
              <a:pathLst>
                <a:path w="20372" h="20037" extrusionOk="0">
                  <a:moveTo>
                    <a:pt x="0" y="0"/>
                  </a:moveTo>
                  <a:lnTo>
                    <a:pt x="0" y="20036"/>
                  </a:lnTo>
                  <a:lnTo>
                    <a:pt x="20371" y="10046"/>
                  </a:lnTo>
                  <a:lnTo>
                    <a:pt x="0"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5"/>
            <p:cNvSpPr/>
            <p:nvPr/>
          </p:nvSpPr>
          <p:spPr>
            <a:xfrm>
              <a:off x="8536142" y="4182670"/>
              <a:ext cx="607856" cy="643356"/>
            </a:xfrm>
            <a:custGeom>
              <a:avLst/>
              <a:gdLst/>
              <a:ahLst/>
              <a:cxnLst/>
              <a:rect l="l" t="t" r="r" b="b"/>
              <a:pathLst>
                <a:path w="20427" h="20036" extrusionOk="0">
                  <a:moveTo>
                    <a:pt x="0" y="0"/>
                  </a:moveTo>
                  <a:lnTo>
                    <a:pt x="0" y="20036"/>
                  </a:lnTo>
                  <a:lnTo>
                    <a:pt x="20427" y="9990"/>
                  </a:lnTo>
                  <a:lnTo>
                    <a:pt x="0"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5"/>
            <p:cNvSpPr/>
            <p:nvPr/>
          </p:nvSpPr>
          <p:spPr>
            <a:xfrm>
              <a:off x="7322095" y="4825993"/>
              <a:ext cx="607886" cy="320811"/>
            </a:xfrm>
            <a:custGeom>
              <a:avLst/>
              <a:gdLst/>
              <a:ahLst/>
              <a:cxnLst/>
              <a:rect l="l" t="t" r="r" b="b"/>
              <a:pathLst>
                <a:path w="20428" h="9991" extrusionOk="0">
                  <a:moveTo>
                    <a:pt x="1" y="1"/>
                  </a:moveTo>
                  <a:lnTo>
                    <a:pt x="1" y="9991"/>
                  </a:lnTo>
                  <a:lnTo>
                    <a:pt x="20427" y="9991"/>
                  </a:lnTo>
                  <a:lnTo>
                    <a:pt x="1"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5"/>
            <p:cNvSpPr/>
            <p:nvPr/>
          </p:nvSpPr>
          <p:spPr>
            <a:xfrm>
              <a:off x="7929952" y="4503448"/>
              <a:ext cx="606220" cy="643356"/>
            </a:xfrm>
            <a:custGeom>
              <a:avLst/>
              <a:gdLst/>
              <a:ahLst/>
              <a:cxnLst/>
              <a:rect l="l" t="t" r="r" b="b"/>
              <a:pathLst>
                <a:path w="20372" h="20036" extrusionOk="0">
                  <a:moveTo>
                    <a:pt x="0" y="0"/>
                  </a:moveTo>
                  <a:lnTo>
                    <a:pt x="0" y="20036"/>
                  </a:lnTo>
                  <a:lnTo>
                    <a:pt x="20371" y="10046"/>
                  </a:lnTo>
                  <a:lnTo>
                    <a:pt x="0"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5"/>
            <p:cNvSpPr/>
            <p:nvPr/>
          </p:nvSpPr>
          <p:spPr>
            <a:xfrm>
              <a:off x="8536142" y="4825993"/>
              <a:ext cx="607856" cy="320811"/>
            </a:xfrm>
            <a:custGeom>
              <a:avLst/>
              <a:gdLst/>
              <a:ahLst/>
              <a:cxnLst/>
              <a:rect l="l" t="t" r="r" b="b"/>
              <a:pathLst>
                <a:path w="20427" h="9991" extrusionOk="0">
                  <a:moveTo>
                    <a:pt x="0" y="1"/>
                  </a:moveTo>
                  <a:lnTo>
                    <a:pt x="0" y="9991"/>
                  </a:lnTo>
                  <a:lnTo>
                    <a:pt x="20427" y="9991"/>
                  </a:lnTo>
                  <a:lnTo>
                    <a:pt x="0"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5"/>
            <p:cNvSpPr/>
            <p:nvPr/>
          </p:nvSpPr>
          <p:spPr>
            <a:xfrm>
              <a:off x="7322095" y="3860093"/>
              <a:ext cx="607886" cy="643388"/>
            </a:xfrm>
            <a:custGeom>
              <a:avLst/>
              <a:gdLst/>
              <a:ahLst/>
              <a:cxnLst/>
              <a:rect l="l" t="t" r="r" b="b"/>
              <a:pathLst>
                <a:path w="20428" h="20037" extrusionOk="0">
                  <a:moveTo>
                    <a:pt x="20427" y="0"/>
                  </a:moveTo>
                  <a:lnTo>
                    <a:pt x="1" y="10046"/>
                  </a:lnTo>
                  <a:lnTo>
                    <a:pt x="20427" y="20036"/>
                  </a:lnTo>
                  <a:lnTo>
                    <a:pt x="20427"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5"/>
            <p:cNvSpPr/>
            <p:nvPr/>
          </p:nvSpPr>
          <p:spPr>
            <a:xfrm>
              <a:off x="8536142" y="3860093"/>
              <a:ext cx="607856" cy="643388"/>
            </a:xfrm>
            <a:custGeom>
              <a:avLst/>
              <a:gdLst/>
              <a:ahLst/>
              <a:cxnLst/>
              <a:rect l="l" t="t" r="r" b="b"/>
              <a:pathLst>
                <a:path w="20427" h="20037" extrusionOk="0">
                  <a:moveTo>
                    <a:pt x="20427" y="0"/>
                  </a:moveTo>
                  <a:lnTo>
                    <a:pt x="0" y="10046"/>
                  </a:lnTo>
                  <a:lnTo>
                    <a:pt x="20427" y="20036"/>
                  </a:lnTo>
                  <a:lnTo>
                    <a:pt x="20427"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5"/>
            <p:cNvSpPr/>
            <p:nvPr/>
          </p:nvSpPr>
          <p:spPr>
            <a:xfrm>
              <a:off x="7929952" y="4182670"/>
              <a:ext cx="606220" cy="643356"/>
            </a:xfrm>
            <a:custGeom>
              <a:avLst/>
              <a:gdLst/>
              <a:ahLst/>
              <a:cxnLst/>
              <a:rect l="l" t="t" r="r" b="b"/>
              <a:pathLst>
                <a:path w="20372" h="20036" extrusionOk="0">
                  <a:moveTo>
                    <a:pt x="20371" y="0"/>
                  </a:moveTo>
                  <a:lnTo>
                    <a:pt x="0" y="9990"/>
                  </a:lnTo>
                  <a:lnTo>
                    <a:pt x="20371" y="20036"/>
                  </a:lnTo>
                  <a:lnTo>
                    <a:pt x="2037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5"/>
            <p:cNvSpPr/>
            <p:nvPr/>
          </p:nvSpPr>
          <p:spPr>
            <a:xfrm>
              <a:off x="7322095" y="4503448"/>
              <a:ext cx="607886" cy="643356"/>
            </a:xfrm>
            <a:custGeom>
              <a:avLst/>
              <a:gdLst/>
              <a:ahLst/>
              <a:cxnLst/>
              <a:rect l="l" t="t" r="r" b="b"/>
              <a:pathLst>
                <a:path w="20428" h="20036" extrusionOk="0">
                  <a:moveTo>
                    <a:pt x="20427" y="0"/>
                  </a:moveTo>
                  <a:lnTo>
                    <a:pt x="1" y="10046"/>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5"/>
            <p:cNvSpPr/>
            <p:nvPr/>
          </p:nvSpPr>
          <p:spPr>
            <a:xfrm>
              <a:off x="7929952" y="4825993"/>
              <a:ext cx="606220" cy="320811"/>
            </a:xfrm>
            <a:custGeom>
              <a:avLst/>
              <a:gdLst/>
              <a:ahLst/>
              <a:cxnLst/>
              <a:rect l="l" t="t" r="r" b="b"/>
              <a:pathLst>
                <a:path w="20372" h="9991" extrusionOk="0">
                  <a:moveTo>
                    <a:pt x="20371" y="1"/>
                  </a:moveTo>
                  <a:lnTo>
                    <a:pt x="0" y="9991"/>
                  </a:lnTo>
                  <a:lnTo>
                    <a:pt x="20371" y="9991"/>
                  </a:lnTo>
                  <a:lnTo>
                    <a:pt x="20371"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5"/>
            <p:cNvSpPr/>
            <p:nvPr/>
          </p:nvSpPr>
          <p:spPr>
            <a:xfrm>
              <a:off x="8536142" y="4503448"/>
              <a:ext cx="607856" cy="643356"/>
            </a:xfrm>
            <a:custGeom>
              <a:avLst/>
              <a:gdLst/>
              <a:ahLst/>
              <a:cxnLst/>
              <a:rect l="l" t="t" r="r" b="b"/>
              <a:pathLst>
                <a:path w="20427" h="20036" extrusionOk="0">
                  <a:moveTo>
                    <a:pt x="20427" y="0"/>
                  </a:moveTo>
                  <a:lnTo>
                    <a:pt x="0" y="10046"/>
                  </a:lnTo>
                  <a:lnTo>
                    <a:pt x="20427" y="2003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5"/>
            <p:cNvSpPr/>
            <p:nvPr/>
          </p:nvSpPr>
          <p:spPr>
            <a:xfrm>
              <a:off x="6714243" y="4825993"/>
              <a:ext cx="607856" cy="320811"/>
            </a:xfrm>
            <a:custGeom>
              <a:avLst/>
              <a:gdLst/>
              <a:ahLst/>
              <a:cxnLst/>
              <a:rect l="l" t="t" r="r" b="b"/>
              <a:pathLst>
                <a:path w="20427" h="9991" extrusionOk="0">
                  <a:moveTo>
                    <a:pt x="20427" y="1"/>
                  </a:moveTo>
                  <a:lnTo>
                    <a:pt x="0" y="9991"/>
                  </a:lnTo>
                  <a:lnTo>
                    <a:pt x="20427" y="9991"/>
                  </a:lnTo>
                  <a:lnTo>
                    <a:pt x="20427"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0" name="Google Shape;220;p5"/>
          <p:cNvGrpSpPr/>
          <p:nvPr/>
        </p:nvGrpSpPr>
        <p:grpSpPr>
          <a:xfrm>
            <a:off x="892" y="-11"/>
            <a:ext cx="3037586" cy="2252645"/>
            <a:chOff x="892" y="-11"/>
            <a:chExt cx="3037586" cy="2252645"/>
          </a:xfrm>
        </p:grpSpPr>
        <p:sp>
          <p:nvSpPr>
            <p:cNvPr id="221" name="Google Shape;221;p5"/>
            <p:cNvSpPr/>
            <p:nvPr/>
          </p:nvSpPr>
          <p:spPr>
            <a:xfrm>
              <a:off x="892" y="643313"/>
              <a:ext cx="607856" cy="643388"/>
            </a:xfrm>
            <a:custGeom>
              <a:avLst/>
              <a:gdLst/>
              <a:ahLst/>
              <a:cxnLst/>
              <a:rect l="l" t="t" r="r" b="b"/>
              <a:pathLst>
                <a:path w="20427" h="20037" extrusionOk="0">
                  <a:moveTo>
                    <a:pt x="0" y="1"/>
                  </a:moveTo>
                  <a:lnTo>
                    <a:pt x="0" y="20037"/>
                  </a:lnTo>
                  <a:lnTo>
                    <a:pt x="20427" y="10047"/>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5"/>
            <p:cNvSpPr/>
            <p:nvPr/>
          </p:nvSpPr>
          <p:spPr>
            <a:xfrm>
              <a:off x="608719" y="322534"/>
              <a:ext cx="606220" cy="643388"/>
            </a:xfrm>
            <a:custGeom>
              <a:avLst/>
              <a:gdLst/>
              <a:ahLst/>
              <a:cxnLst/>
              <a:rect l="l" t="t" r="r" b="b"/>
              <a:pathLst>
                <a:path w="20372" h="20037" extrusionOk="0">
                  <a:moveTo>
                    <a:pt x="1" y="1"/>
                  </a:moveTo>
                  <a:lnTo>
                    <a:pt x="1" y="20037"/>
                  </a:lnTo>
                  <a:lnTo>
                    <a:pt x="20372" y="9991"/>
                  </a:lnTo>
                  <a:lnTo>
                    <a:pt x="1" y="1"/>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5"/>
            <p:cNvSpPr/>
            <p:nvPr/>
          </p:nvSpPr>
          <p:spPr>
            <a:xfrm>
              <a:off x="608719" y="965890"/>
              <a:ext cx="606220" cy="643388"/>
            </a:xfrm>
            <a:custGeom>
              <a:avLst/>
              <a:gdLst/>
              <a:ahLst/>
              <a:cxnLst/>
              <a:rect l="l" t="t" r="r" b="b"/>
              <a:pathLst>
                <a:path w="20372" h="20037" extrusionOk="0">
                  <a:moveTo>
                    <a:pt x="1" y="1"/>
                  </a:moveTo>
                  <a:lnTo>
                    <a:pt x="1" y="20037"/>
                  </a:lnTo>
                  <a:lnTo>
                    <a:pt x="20372" y="9991"/>
                  </a:lnTo>
                  <a:lnTo>
                    <a:pt x="1"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5"/>
            <p:cNvSpPr/>
            <p:nvPr/>
          </p:nvSpPr>
          <p:spPr>
            <a:xfrm>
              <a:off x="1822766" y="322534"/>
              <a:ext cx="607856" cy="643388"/>
            </a:xfrm>
            <a:custGeom>
              <a:avLst/>
              <a:gdLst/>
              <a:ahLst/>
              <a:cxnLst/>
              <a:rect l="l" t="t" r="r" b="b"/>
              <a:pathLst>
                <a:path w="20427" h="20037" extrusionOk="0">
                  <a:moveTo>
                    <a:pt x="0" y="1"/>
                  </a:moveTo>
                  <a:lnTo>
                    <a:pt x="0" y="20037"/>
                  </a:lnTo>
                  <a:lnTo>
                    <a:pt x="20427" y="9991"/>
                  </a:lnTo>
                  <a:lnTo>
                    <a:pt x="0"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5"/>
            <p:cNvSpPr/>
            <p:nvPr/>
          </p:nvSpPr>
          <p:spPr>
            <a:xfrm>
              <a:off x="1214909" y="1286669"/>
              <a:ext cx="607886" cy="643388"/>
            </a:xfrm>
            <a:custGeom>
              <a:avLst/>
              <a:gdLst/>
              <a:ahLst/>
              <a:cxnLst/>
              <a:rect l="l" t="t" r="r" b="b"/>
              <a:pathLst>
                <a:path w="20428" h="20037" extrusionOk="0">
                  <a:moveTo>
                    <a:pt x="1" y="1"/>
                  </a:moveTo>
                  <a:lnTo>
                    <a:pt x="1" y="20037"/>
                  </a:lnTo>
                  <a:lnTo>
                    <a:pt x="20427" y="10047"/>
                  </a:lnTo>
                  <a:lnTo>
                    <a:pt x="1"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5"/>
            <p:cNvSpPr/>
            <p:nvPr/>
          </p:nvSpPr>
          <p:spPr>
            <a:xfrm>
              <a:off x="1822766" y="965890"/>
              <a:ext cx="607856" cy="643388"/>
            </a:xfrm>
            <a:custGeom>
              <a:avLst/>
              <a:gdLst/>
              <a:ahLst/>
              <a:cxnLst/>
              <a:rect l="l" t="t" r="r" b="b"/>
              <a:pathLst>
                <a:path w="20427" h="20037" extrusionOk="0">
                  <a:moveTo>
                    <a:pt x="0" y="1"/>
                  </a:moveTo>
                  <a:lnTo>
                    <a:pt x="0" y="20037"/>
                  </a:lnTo>
                  <a:lnTo>
                    <a:pt x="20427" y="9991"/>
                  </a:lnTo>
                  <a:lnTo>
                    <a:pt x="0"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5"/>
            <p:cNvSpPr/>
            <p:nvPr/>
          </p:nvSpPr>
          <p:spPr>
            <a:xfrm>
              <a:off x="892" y="-11"/>
              <a:ext cx="607856" cy="643356"/>
            </a:xfrm>
            <a:custGeom>
              <a:avLst/>
              <a:gdLst/>
              <a:ahLst/>
              <a:cxnLst/>
              <a:rect l="l" t="t" r="r" b="b"/>
              <a:pathLst>
                <a:path w="20427" h="20036" extrusionOk="0">
                  <a:moveTo>
                    <a:pt x="0" y="0"/>
                  </a:moveTo>
                  <a:lnTo>
                    <a:pt x="0" y="20036"/>
                  </a:lnTo>
                  <a:lnTo>
                    <a:pt x="20427" y="10046"/>
                  </a:lnTo>
                  <a:lnTo>
                    <a:pt x="0"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5"/>
            <p:cNvSpPr/>
            <p:nvPr/>
          </p:nvSpPr>
          <p:spPr>
            <a:xfrm>
              <a:off x="608719" y="-11"/>
              <a:ext cx="606220" cy="322577"/>
            </a:xfrm>
            <a:custGeom>
              <a:avLst/>
              <a:gdLst/>
              <a:ahLst/>
              <a:cxnLst/>
              <a:rect l="l" t="t" r="r" b="b"/>
              <a:pathLst>
                <a:path w="20372" h="10046" extrusionOk="0">
                  <a:moveTo>
                    <a:pt x="1" y="0"/>
                  </a:moveTo>
                  <a:lnTo>
                    <a:pt x="1" y="10046"/>
                  </a:lnTo>
                  <a:lnTo>
                    <a:pt x="20372"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5"/>
            <p:cNvSpPr/>
            <p:nvPr/>
          </p:nvSpPr>
          <p:spPr>
            <a:xfrm>
              <a:off x="1214909" y="-11"/>
              <a:ext cx="607886" cy="643356"/>
            </a:xfrm>
            <a:custGeom>
              <a:avLst/>
              <a:gdLst/>
              <a:ahLst/>
              <a:cxnLst/>
              <a:rect l="l" t="t" r="r" b="b"/>
              <a:pathLst>
                <a:path w="20428" h="20036" extrusionOk="0">
                  <a:moveTo>
                    <a:pt x="1" y="0"/>
                  </a:moveTo>
                  <a:lnTo>
                    <a:pt x="1" y="20036"/>
                  </a:lnTo>
                  <a:lnTo>
                    <a:pt x="20427" y="10046"/>
                  </a:lnTo>
                  <a:lnTo>
                    <a:pt x="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5"/>
            <p:cNvSpPr/>
            <p:nvPr/>
          </p:nvSpPr>
          <p:spPr>
            <a:xfrm>
              <a:off x="1822766" y="-11"/>
              <a:ext cx="607856" cy="322577"/>
            </a:xfrm>
            <a:custGeom>
              <a:avLst/>
              <a:gdLst/>
              <a:ahLst/>
              <a:cxnLst/>
              <a:rect l="l" t="t" r="r" b="b"/>
              <a:pathLst>
                <a:path w="20427" h="10046" extrusionOk="0">
                  <a:moveTo>
                    <a:pt x="0" y="0"/>
                  </a:moveTo>
                  <a:lnTo>
                    <a:pt x="0" y="10046"/>
                  </a:lnTo>
                  <a:lnTo>
                    <a:pt x="20427"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5"/>
            <p:cNvSpPr/>
            <p:nvPr/>
          </p:nvSpPr>
          <p:spPr>
            <a:xfrm>
              <a:off x="2430592" y="-11"/>
              <a:ext cx="607886" cy="643356"/>
            </a:xfrm>
            <a:custGeom>
              <a:avLst/>
              <a:gdLst/>
              <a:ahLst/>
              <a:cxnLst/>
              <a:rect l="l" t="t" r="r" b="b"/>
              <a:pathLst>
                <a:path w="20428" h="20036" extrusionOk="0">
                  <a:moveTo>
                    <a:pt x="1" y="0"/>
                  </a:moveTo>
                  <a:lnTo>
                    <a:pt x="1" y="20036"/>
                  </a:lnTo>
                  <a:lnTo>
                    <a:pt x="20427" y="10046"/>
                  </a:lnTo>
                  <a:lnTo>
                    <a:pt x="1"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5"/>
            <p:cNvSpPr/>
            <p:nvPr/>
          </p:nvSpPr>
          <p:spPr>
            <a:xfrm>
              <a:off x="892" y="322534"/>
              <a:ext cx="607856"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5"/>
            <p:cNvSpPr/>
            <p:nvPr/>
          </p:nvSpPr>
          <p:spPr>
            <a:xfrm>
              <a:off x="608719" y="643313"/>
              <a:ext cx="606220"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5"/>
            <p:cNvSpPr/>
            <p:nvPr/>
          </p:nvSpPr>
          <p:spPr>
            <a:xfrm>
              <a:off x="892" y="965890"/>
              <a:ext cx="607856"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5"/>
            <p:cNvSpPr/>
            <p:nvPr/>
          </p:nvSpPr>
          <p:spPr>
            <a:xfrm>
              <a:off x="608719" y="1286669"/>
              <a:ext cx="606220"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5"/>
            <p:cNvSpPr/>
            <p:nvPr/>
          </p:nvSpPr>
          <p:spPr>
            <a:xfrm>
              <a:off x="892" y="1609246"/>
              <a:ext cx="607856" cy="643388"/>
            </a:xfrm>
            <a:custGeom>
              <a:avLst/>
              <a:gdLst/>
              <a:ahLst/>
              <a:cxnLst/>
              <a:rect l="l" t="t" r="r" b="b"/>
              <a:pathLst>
                <a:path w="20427" h="20037" extrusionOk="0">
                  <a:moveTo>
                    <a:pt x="20427" y="1"/>
                  </a:moveTo>
                  <a:lnTo>
                    <a:pt x="0" y="9991"/>
                  </a:lnTo>
                  <a:lnTo>
                    <a:pt x="20427" y="20036"/>
                  </a:lnTo>
                  <a:lnTo>
                    <a:pt x="20427"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5"/>
            <p:cNvSpPr/>
            <p:nvPr/>
          </p:nvSpPr>
          <p:spPr>
            <a:xfrm>
              <a:off x="1214909" y="322534"/>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5"/>
            <p:cNvSpPr/>
            <p:nvPr/>
          </p:nvSpPr>
          <p:spPr>
            <a:xfrm>
              <a:off x="1214909" y="965890"/>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5"/>
            <p:cNvSpPr/>
            <p:nvPr/>
          </p:nvSpPr>
          <p:spPr>
            <a:xfrm>
              <a:off x="1214909" y="1609246"/>
              <a:ext cx="607886" cy="643388"/>
            </a:xfrm>
            <a:custGeom>
              <a:avLst/>
              <a:gdLst/>
              <a:ahLst/>
              <a:cxnLst/>
              <a:rect l="l" t="t" r="r" b="b"/>
              <a:pathLst>
                <a:path w="20428" h="20037" extrusionOk="0">
                  <a:moveTo>
                    <a:pt x="20427" y="1"/>
                  </a:moveTo>
                  <a:lnTo>
                    <a:pt x="1" y="9991"/>
                  </a:lnTo>
                  <a:lnTo>
                    <a:pt x="20427" y="20036"/>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5"/>
            <p:cNvSpPr/>
            <p:nvPr/>
          </p:nvSpPr>
          <p:spPr>
            <a:xfrm>
              <a:off x="2430592" y="322534"/>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5"/>
            <p:cNvSpPr/>
            <p:nvPr/>
          </p:nvSpPr>
          <p:spPr>
            <a:xfrm>
              <a:off x="892" y="-11"/>
              <a:ext cx="607856" cy="322577"/>
            </a:xfrm>
            <a:custGeom>
              <a:avLst/>
              <a:gdLst/>
              <a:ahLst/>
              <a:cxnLst/>
              <a:rect l="l" t="t" r="r" b="b"/>
              <a:pathLst>
                <a:path w="20427" h="10046" extrusionOk="0">
                  <a:moveTo>
                    <a:pt x="0" y="0"/>
                  </a:moveTo>
                  <a:lnTo>
                    <a:pt x="20427" y="1004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5"/>
            <p:cNvSpPr/>
            <p:nvPr/>
          </p:nvSpPr>
          <p:spPr>
            <a:xfrm>
              <a:off x="608719" y="-11"/>
              <a:ext cx="606220" cy="643356"/>
            </a:xfrm>
            <a:custGeom>
              <a:avLst/>
              <a:gdLst/>
              <a:ahLst/>
              <a:cxnLst/>
              <a:rect l="l" t="t" r="r" b="b"/>
              <a:pathLst>
                <a:path w="20372" h="20036" extrusionOk="0">
                  <a:moveTo>
                    <a:pt x="20372" y="0"/>
                  </a:moveTo>
                  <a:lnTo>
                    <a:pt x="1" y="10046"/>
                  </a:lnTo>
                  <a:lnTo>
                    <a:pt x="20372" y="20036"/>
                  </a:lnTo>
                  <a:lnTo>
                    <a:pt x="20372"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5"/>
            <p:cNvSpPr/>
            <p:nvPr/>
          </p:nvSpPr>
          <p:spPr>
            <a:xfrm>
              <a:off x="1214909" y="-11"/>
              <a:ext cx="607886" cy="322577"/>
            </a:xfrm>
            <a:custGeom>
              <a:avLst/>
              <a:gdLst/>
              <a:ahLst/>
              <a:cxnLst/>
              <a:rect l="l" t="t" r="r" b="b"/>
              <a:pathLst>
                <a:path w="20428" h="10046" extrusionOk="0">
                  <a:moveTo>
                    <a:pt x="1" y="0"/>
                  </a:moveTo>
                  <a:lnTo>
                    <a:pt x="20427" y="1004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4" name="Google Shape;244;p5"/>
          <p:cNvSpPr txBox="1">
            <a:spLocks noGrp="1"/>
          </p:cNvSpPr>
          <p:nvPr>
            <p:ph type="title"/>
          </p:nvPr>
        </p:nvSpPr>
        <p:spPr>
          <a:xfrm>
            <a:off x="1320025" y="866525"/>
            <a:ext cx="6455700" cy="6681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245" name="Google Shape;245;p5"/>
          <p:cNvSpPr txBox="1">
            <a:spLocks noGrp="1"/>
          </p:cNvSpPr>
          <p:nvPr>
            <p:ph type="body" idx="1"/>
          </p:nvPr>
        </p:nvSpPr>
        <p:spPr>
          <a:xfrm>
            <a:off x="1320025" y="1613274"/>
            <a:ext cx="6455700" cy="2902500"/>
          </a:xfrm>
          <a:prstGeom prst="rect">
            <a:avLst/>
          </a:prstGeom>
        </p:spPr>
        <p:txBody>
          <a:bodyPr spcFirstLastPara="1" wrap="square" lIns="91425" tIns="91425" rIns="91425" bIns="91425" anchor="t" anchorCtr="0">
            <a:noAutofit/>
          </a:bodyPr>
          <a:lstStyle>
            <a:lvl1pPr marL="457200" lvl="0" indent="-368300">
              <a:spcBef>
                <a:spcPts val="600"/>
              </a:spcBef>
              <a:spcAft>
                <a:spcPts val="0"/>
              </a:spcAft>
              <a:buSzPts val="2200"/>
              <a:buChar char="◂"/>
              <a:defRPr/>
            </a:lvl1pPr>
            <a:lvl2pPr marL="914400" lvl="1" indent="-368300">
              <a:spcBef>
                <a:spcPts val="0"/>
              </a:spcBef>
              <a:spcAft>
                <a:spcPts val="0"/>
              </a:spcAft>
              <a:buSzPts val="2200"/>
              <a:buChar char="◂"/>
              <a:defRPr/>
            </a:lvl2pPr>
            <a:lvl3pPr marL="1371600" lvl="2" indent="-368300">
              <a:spcBef>
                <a:spcPts val="0"/>
              </a:spcBef>
              <a:spcAft>
                <a:spcPts val="0"/>
              </a:spcAft>
              <a:buSzPts val="2200"/>
              <a:buChar char="◂"/>
              <a:defRPr/>
            </a:lvl3pPr>
            <a:lvl4pPr marL="1828800" lvl="3" indent="-368300">
              <a:spcBef>
                <a:spcPts val="0"/>
              </a:spcBef>
              <a:spcAft>
                <a:spcPts val="0"/>
              </a:spcAft>
              <a:buSzPts val="2200"/>
              <a:buChar char="◂"/>
              <a:defRPr/>
            </a:lvl4pPr>
            <a:lvl5pPr marL="2286000" lvl="4" indent="-368300">
              <a:spcBef>
                <a:spcPts val="0"/>
              </a:spcBef>
              <a:spcAft>
                <a:spcPts val="0"/>
              </a:spcAft>
              <a:buSzPts val="2200"/>
              <a:buChar char="○"/>
              <a:defRPr/>
            </a:lvl5pPr>
            <a:lvl6pPr marL="2743200" lvl="5" indent="-368300">
              <a:spcBef>
                <a:spcPts val="0"/>
              </a:spcBef>
              <a:spcAft>
                <a:spcPts val="0"/>
              </a:spcAft>
              <a:buSzPts val="2200"/>
              <a:buChar char="■"/>
              <a:defRPr/>
            </a:lvl6pPr>
            <a:lvl7pPr marL="3200400" lvl="6" indent="-368300">
              <a:spcBef>
                <a:spcPts val="0"/>
              </a:spcBef>
              <a:spcAft>
                <a:spcPts val="0"/>
              </a:spcAft>
              <a:buSzPts val="2200"/>
              <a:buChar char="●"/>
              <a:defRPr/>
            </a:lvl7pPr>
            <a:lvl8pPr marL="3657600" lvl="7" indent="-368300">
              <a:spcBef>
                <a:spcPts val="0"/>
              </a:spcBef>
              <a:spcAft>
                <a:spcPts val="0"/>
              </a:spcAft>
              <a:buSzPts val="2200"/>
              <a:buChar char="○"/>
              <a:defRPr/>
            </a:lvl8pPr>
            <a:lvl9pPr marL="4114800" lvl="8" indent="-368300">
              <a:spcBef>
                <a:spcPts val="0"/>
              </a:spcBef>
              <a:spcAft>
                <a:spcPts val="0"/>
              </a:spcAft>
              <a:buSzPts val="2200"/>
              <a:buChar char="■"/>
              <a:defRPr/>
            </a:lvl9pPr>
          </a:lstStyle>
          <a:p>
            <a:endParaRPr/>
          </a:p>
        </p:txBody>
      </p:sp>
      <p:sp>
        <p:nvSpPr>
          <p:cNvPr id="246" name="Google Shape;246;p5"/>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1 column + image">
  <p:cSld name="TITLE_AND_BODY_1">
    <p:spTree>
      <p:nvGrpSpPr>
        <p:cNvPr id="1" name="Shape 247"/>
        <p:cNvGrpSpPr/>
        <p:nvPr/>
      </p:nvGrpSpPr>
      <p:grpSpPr>
        <a:xfrm>
          <a:off x="0" y="0"/>
          <a:ext cx="0" cy="0"/>
          <a:chOff x="0" y="0"/>
          <a:chExt cx="0" cy="0"/>
        </a:xfrm>
      </p:grpSpPr>
      <p:grpSp>
        <p:nvGrpSpPr>
          <p:cNvPr id="248" name="Google Shape;248;p6"/>
          <p:cNvGrpSpPr/>
          <p:nvPr/>
        </p:nvGrpSpPr>
        <p:grpSpPr>
          <a:xfrm>
            <a:off x="4894945" y="-11"/>
            <a:ext cx="4251603" cy="5146816"/>
            <a:chOff x="4894945" y="-11"/>
            <a:chExt cx="4251603" cy="5146816"/>
          </a:xfrm>
        </p:grpSpPr>
        <p:sp>
          <p:nvSpPr>
            <p:cNvPr id="249" name="Google Shape;249;p6"/>
            <p:cNvSpPr/>
            <p:nvPr/>
          </p:nvSpPr>
          <p:spPr>
            <a:xfrm>
              <a:off x="6108962" y="4182670"/>
              <a:ext cx="607886" cy="643356"/>
            </a:xfrm>
            <a:custGeom>
              <a:avLst/>
              <a:gdLst/>
              <a:ahLst/>
              <a:cxnLst/>
              <a:rect l="l" t="t" r="r" b="b"/>
              <a:pathLst>
                <a:path w="20428" h="20036" extrusionOk="0">
                  <a:moveTo>
                    <a:pt x="1" y="0"/>
                  </a:moveTo>
                  <a:lnTo>
                    <a:pt x="1" y="20036"/>
                  </a:lnTo>
                  <a:lnTo>
                    <a:pt x="20427" y="9990"/>
                  </a:lnTo>
                  <a:lnTo>
                    <a:pt x="1"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6"/>
            <p:cNvSpPr/>
            <p:nvPr/>
          </p:nvSpPr>
          <p:spPr>
            <a:xfrm>
              <a:off x="6716818" y="3860093"/>
              <a:ext cx="607856" cy="643388"/>
            </a:xfrm>
            <a:custGeom>
              <a:avLst/>
              <a:gdLst/>
              <a:ahLst/>
              <a:cxnLst/>
              <a:rect l="l" t="t" r="r" b="b"/>
              <a:pathLst>
                <a:path w="20427" h="20037" extrusionOk="0">
                  <a:moveTo>
                    <a:pt x="0" y="0"/>
                  </a:moveTo>
                  <a:lnTo>
                    <a:pt x="0" y="20036"/>
                  </a:lnTo>
                  <a:lnTo>
                    <a:pt x="20427" y="10046"/>
                  </a:lnTo>
                  <a:lnTo>
                    <a:pt x="0"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6"/>
            <p:cNvSpPr/>
            <p:nvPr/>
          </p:nvSpPr>
          <p:spPr>
            <a:xfrm>
              <a:off x="7324645" y="3539314"/>
              <a:ext cx="607886" cy="643388"/>
            </a:xfrm>
            <a:custGeom>
              <a:avLst/>
              <a:gdLst/>
              <a:ahLst/>
              <a:cxnLst/>
              <a:rect l="l" t="t" r="r" b="b"/>
              <a:pathLst>
                <a:path w="20428" h="20037" extrusionOk="0">
                  <a:moveTo>
                    <a:pt x="1" y="0"/>
                  </a:moveTo>
                  <a:lnTo>
                    <a:pt x="1" y="20036"/>
                  </a:lnTo>
                  <a:lnTo>
                    <a:pt x="20427" y="9990"/>
                  </a:lnTo>
                  <a:lnTo>
                    <a:pt x="1"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6"/>
            <p:cNvSpPr/>
            <p:nvPr/>
          </p:nvSpPr>
          <p:spPr>
            <a:xfrm>
              <a:off x="7324645" y="4182670"/>
              <a:ext cx="607886" cy="643356"/>
            </a:xfrm>
            <a:custGeom>
              <a:avLst/>
              <a:gdLst/>
              <a:ahLst/>
              <a:cxnLst/>
              <a:rect l="l" t="t" r="r" b="b"/>
              <a:pathLst>
                <a:path w="20428" h="20036" extrusionOk="0">
                  <a:moveTo>
                    <a:pt x="1" y="0"/>
                  </a:moveTo>
                  <a:lnTo>
                    <a:pt x="1" y="20036"/>
                  </a:lnTo>
                  <a:lnTo>
                    <a:pt x="20427" y="9990"/>
                  </a:lnTo>
                  <a:lnTo>
                    <a:pt x="1"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6"/>
            <p:cNvSpPr/>
            <p:nvPr/>
          </p:nvSpPr>
          <p:spPr>
            <a:xfrm>
              <a:off x="7932502" y="643313"/>
              <a:ext cx="606220" cy="643388"/>
            </a:xfrm>
            <a:custGeom>
              <a:avLst/>
              <a:gdLst/>
              <a:ahLst/>
              <a:cxnLst/>
              <a:rect l="l" t="t" r="r" b="b"/>
              <a:pathLst>
                <a:path w="20372" h="20037" extrusionOk="0">
                  <a:moveTo>
                    <a:pt x="0" y="1"/>
                  </a:moveTo>
                  <a:lnTo>
                    <a:pt x="0" y="20037"/>
                  </a:lnTo>
                  <a:lnTo>
                    <a:pt x="20371" y="10047"/>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6"/>
            <p:cNvSpPr/>
            <p:nvPr/>
          </p:nvSpPr>
          <p:spPr>
            <a:xfrm>
              <a:off x="8538692" y="322534"/>
              <a:ext cx="607856" cy="643388"/>
            </a:xfrm>
            <a:custGeom>
              <a:avLst/>
              <a:gdLst/>
              <a:ahLst/>
              <a:cxnLst/>
              <a:rect l="l" t="t" r="r" b="b"/>
              <a:pathLst>
                <a:path w="20427" h="20037" extrusionOk="0">
                  <a:moveTo>
                    <a:pt x="0" y="1"/>
                  </a:moveTo>
                  <a:lnTo>
                    <a:pt x="0" y="20037"/>
                  </a:lnTo>
                  <a:lnTo>
                    <a:pt x="20427" y="9991"/>
                  </a:lnTo>
                  <a:lnTo>
                    <a:pt x="0"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6"/>
            <p:cNvSpPr/>
            <p:nvPr/>
          </p:nvSpPr>
          <p:spPr>
            <a:xfrm>
              <a:off x="7932502" y="1286669"/>
              <a:ext cx="606220" cy="643388"/>
            </a:xfrm>
            <a:custGeom>
              <a:avLst/>
              <a:gdLst/>
              <a:ahLst/>
              <a:cxnLst/>
              <a:rect l="l" t="t" r="r" b="b"/>
              <a:pathLst>
                <a:path w="20372" h="20037" extrusionOk="0">
                  <a:moveTo>
                    <a:pt x="0" y="1"/>
                  </a:moveTo>
                  <a:lnTo>
                    <a:pt x="0" y="20037"/>
                  </a:lnTo>
                  <a:lnTo>
                    <a:pt x="20371" y="10047"/>
                  </a:lnTo>
                  <a:lnTo>
                    <a:pt x="0"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6"/>
            <p:cNvSpPr/>
            <p:nvPr/>
          </p:nvSpPr>
          <p:spPr>
            <a:xfrm>
              <a:off x="7932502" y="3216737"/>
              <a:ext cx="606220" cy="643388"/>
            </a:xfrm>
            <a:custGeom>
              <a:avLst/>
              <a:gdLst/>
              <a:ahLst/>
              <a:cxnLst/>
              <a:rect l="l" t="t" r="r" b="b"/>
              <a:pathLst>
                <a:path w="20372" h="20037" extrusionOk="0">
                  <a:moveTo>
                    <a:pt x="0" y="0"/>
                  </a:moveTo>
                  <a:lnTo>
                    <a:pt x="0" y="20036"/>
                  </a:lnTo>
                  <a:lnTo>
                    <a:pt x="20371" y="10046"/>
                  </a:lnTo>
                  <a:lnTo>
                    <a:pt x="0"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6"/>
            <p:cNvSpPr/>
            <p:nvPr/>
          </p:nvSpPr>
          <p:spPr>
            <a:xfrm>
              <a:off x="8538692" y="3539314"/>
              <a:ext cx="607856" cy="643388"/>
            </a:xfrm>
            <a:custGeom>
              <a:avLst/>
              <a:gdLst/>
              <a:ahLst/>
              <a:cxnLst/>
              <a:rect l="l" t="t" r="r" b="b"/>
              <a:pathLst>
                <a:path w="20427" h="20037" extrusionOk="0">
                  <a:moveTo>
                    <a:pt x="0" y="0"/>
                  </a:moveTo>
                  <a:lnTo>
                    <a:pt x="0" y="20036"/>
                  </a:lnTo>
                  <a:lnTo>
                    <a:pt x="20427" y="9990"/>
                  </a:lnTo>
                  <a:lnTo>
                    <a:pt x="0"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6"/>
            <p:cNvSpPr/>
            <p:nvPr/>
          </p:nvSpPr>
          <p:spPr>
            <a:xfrm>
              <a:off x="6108962" y="-11"/>
              <a:ext cx="607886" cy="322577"/>
            </a:xfrm>
            <a:custGeom>
              <a:avLst/>
              <a:gdLst/>
              <a:ahLst/>
              <a:cxnLst/>
              <a:rect l="l" t="t" r="r" b="b"/>
              <a:pathLst>
                <a:path w="20428" h="10046" extrusionOk="0">
                  <a:moveTo>
                    <a:pt x="1" y="0"/>
                  </a:moveTo>
                  <a:lnTo>
                    <a:pt x="1" y="10046"/>
                  </a:lnTo>
                  <a:lnTo>
                    <a:pt x="20427"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6"/>
            <p:cNvSpPr/>
            <p:nvPr/>
          </p:nvSpPr>
          <p:spPr>
            <a:xfrm>
              <a:off x="6716818" y="-11"/>
              <a:ext cx="607856" cy="643356"/>
            </a:xfrm>
            <a:custGeom>
              <a:avLst/>
              <a:gdLst/>
              <a:ahLst/>
              <a:cxnLst/>
              <a:rect l="l" t="t" r="r" b="b"/>
              <a:pathLst>
                <a:path w="20427" h="20036" extrusionOk="0">
                  <a:moveTo>
                    <a:pt x="0" y="0"/>
                  </a:moveTo>
                  <a:lnTo>
                    <a:pt x="0" y="20036"/>
                  </a:lnTo>
                  <a:lnTo>
                    <a:pt x="20427" y="10046"/>
                  </a:lnTo>
                  <a:lnTo>
                    <a:pt x="0"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6"/>
            <p:cNvSpPr/>
            <p:nvPr/>
          </p:nvSpPr>
          <p:spPr>
            <a:xfrm>
              <a:off x="7324645" y="-11"/>
              <a:ext cx="607886" cy="322577"/>
            </a:xfrm>
            <a:custGeom>
              <a:avLst/>
              <a:gdLst/>
              <a:ahLst/>
              <a:cxnLst/>
              <a:rect l="l" t="t" r="r" b="b"/>
              <a:pathLst>
                <a:path w="20428" h="10046" extrusionOk="0">
                  <a:moveTo>
                    <a:pt x="1" y="0"/>
                  </a:moveTo>
                  <a:lnTo>
                    <a:pt x="1"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6"/>
            <p:cNvSpPr/>
            <p:nvPr/>
          </p:nvSpPr>
          <p:spPr>
            <a:xfrm>
              <a:off x="7932502" y="-11"/>
              <a:ext cx="606220" cy="643356"/>
            </a:xfrm>
            <a:custGeom>
              <a:avLst/>
              <a:gdLst/>
              <a:ahLst/>
              <a:cxnLst/>
              <a:rect l="l" t="t" r="r" b="b"/>
              <a:pathLst>
                <a:path w="20372" h="20036" extrusionOk="0">
                  <a:moveTo>
                    <a:pt x="0" y="0"/>
                  </a:moveTo>
                  <a:lnTo>
                    <a:pt x="0" y="20036"/>
                  </a:lnTo>
                  <a:lnTo>
                    <a:pt x="20371" y="10046"/>
                  </a:lnTo>
                  <a:lnTo>
                    <a:pt x="0" y="0"/>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6"/>
            <p:cNvSpPr/>
            <p:nvPr/>
          </p:nvSpPr>
          <p:spPr>
            <a:xfrm>
              <a:off x="8538692" y="-11"/>
              <a:ext cx="607856" cy="322577"/>
            </a:xfrm>
            <a:custGeom>
              <a:avLst/>
              <a:gdLst/>
              <a:ahLst/>
              <a:cxnLst/>
              <a:rect l="l" t="t" r="r" b="b"/>
              <a:pathLst>
                <a:path w="20427" h="10046" extrusionOk="0">
                  <a:moveTo>
                    <a:pt x="0" y="0"/>
                  </a:moveTo>
                  <a:lnTo>
                    <a:pt x="0" y="10046"/>
                  </a:lnTo>
                  <a:lnTo>
                    <a:pt x="20427"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6"/>
            <p:cNvSpPr/>
            <p:nvPr/>
          </p:nvSpPr>
          <p:spPr>
            <a:xfrm>
              <a:off x="4894945" y="3860093"/>
              <a:ext cx="607856" cy="643388"/>
            </a:xfrm>
            <a:custGeom>
              <a:avLst/>
              <a:gdLst/>
              <a:ahLst/>
              <a:cxnLst/>
              <a:rect l="l" t="t" r="r" b="b"/>
              <a:pathLst>
                <a:path w="20427" h="20037" extrusionOk="0">
                  <a:moveTo>
                    <a:pt x="20427" y="0"/>
                  </a:moveTo>
                  <a:lnTo>
                    <a:pt x="0" y="10046"/>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6"/>
            <p:cNvSpPr/>
            <p:nvPr/>
          </p:nvSpPr>
          <p:spPr>
            <a:xfrm>
              <a:off x="6108962" y="3860093"/>
              <a:ext cx="607886" cy="643388"/>
            </a:xfrm>
            <a:custGeom>
              <a:avLst/>
              <a:gdLst/>
              <a:ahLst/>
              <a:cxnLst/>
              <a:rect l="l" t="t" r="r" b="b"/>
              <a:pathLst>
                <a:path w="20428" h="20037" extrusionOk="0">
                  <a:moveTo>
                    <a:pt x="20427" y="0"/>
                  </a:moveTo>
                  <a:lnTo>
                    <a:pt x="1" y="10046"/>
                  </a:lnTo>
                  <a:lnTo>
                    <a:pt x="20427" y="2003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6"/>
            <p:cNvSpPr/>
            <p:nvPr/>
          </p:nvSpPr>
          <p:spPr>
            <a:xfrm>
              <a:off x="5502772" y="4182670"/>
              <a:ext cx="606220" cy="643356"/>
            </a:xfrm>
            <a:custGeom>
              <a:avLst/>
              <a:gdLst/>
              <a:ahLst/>
              <a:cxnLst/>
              <a:rect l="l" t="t" r="r" b="b"/>
              <a:pathLst>
                <a:path w="20372" h="20036" extrusionOk="0">
                  <a:moveTo>
                    <a:pt x="20372" y="0"/>
                  </a:moveTo>
                  <a:lnTo>
                    <a:pt x="1" y="9990"/>
                  </a:lnTo>
                  <a:lnTo>
                    <a:pt x="20372" y="20036"/>
                  </a:lnTo>
                  <a:lnTo>
                    <a:pt x="20372"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6"/>
            <p:cNvSpPr/>
            <p:nvPr/>
          </p:nvSpPr>
          <p:spPr>
            <a:xfrm>
              <a:off x="7324645" y="3216737"/>
              <a:ext cx="607886" cy="643388"/>
            </a:xfrm>
            <a:custGeom>
              <a:avLst/>
              <a:gdLst/>
              <a:ahLst/>
              <a:cxnLst/>
              <a:rect l="l" t="t" r="r" b="b"/>
              <a:pathLst>
                <a:path w="20428" h="20037" extrusionOk="0">
                  <a:moveTo>
                    <a:pt x="20427" y="0"/>
                  </a:moveTo>
                  <a:lnTo>
                    <a:pt x="1" y="10046"/>
                  </a:lnTo>
                  <a:lnTo>
                    <a:pt x="20427" y="2003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6"/>
            <p:cNvSpPr/>
            <p:nvPr/>
          </p:nvSpPr>
          <p:spPr>
            <a:xfrm>
              <a:off x="6716818" y="3539314"/>
              <a:ext cx="607856" cy="643388"/>
            </a:xfrm>
            <a:custGeom>
              <a:avLst/>
              <a:gdLst/>
              <a:ahLst/>
              <a:cxnLst/>
              <a:rect l="l" t="t" r="r" b="b"/>
              <a:pathLst>
                <a:path w="20427" h="20037" extrusionOk="0">
                  <a:moveTo>
                    <a:pt x="20427" y="0"/>
                  </a:moveTo>
                  <a:lnTo>
                    <a:pt x="0" y="9990"/>
                  </a:lnTo>
                  <a:lnTo>
                    <a:pt x="20427" y="20036"/>
                  </a:lnTo>
                  <a:lnTo>
                    <a:pt x="20427"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6"/>
            <p:cNvSpPr/>
            <p:nvPr/>
          </p:nvSpPr>
          <p:spPr>
            <a:xfrm>
              <a:off x="6716818" y="4182670"/>
              <a:ext cx="607856" cy="643356"/>
            </a:xfrm>
            <a:custGeom>
              <a:avLst/>
              <a:gdLst/>
              <a:ahLst/>
              <a:cxnLst/>
              <a:rect l="l" t="t" r="r" b="b"/>
              <a:pathLst>
                <a:path w="20427" h="20036" extrusionOk="0">
                  <a:moveTo>
                    <a:pt x="20427" y="0"/>
                  </a:moveTo>
                  <a:lnTo>
                    <a:pt x="0" y="9990"/>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6"/>
            <p:cNvSpPr/>
            <p:nvPr/>
          </p:nvSpPr>
          <p:spPr>
            <a:xfrm>
              <a:off x="7932502" y="322534"/>
              <a:ext cx="606220" cy="643388"/>
            </a:xfrm>
            <a:custGeom>
              <a:avLst/>
              <a:gdLst/>
              <a:ahLst/>
              <a:cxnLst/>
              <a:rect l="l" t="t" r="r" b="b"/>
              <a:pathLst>
                <a:path w="20372" h="20037" extrusionOk="0">
                  <a:moveTo>
                    <a:pt x="20371" y="1"/>
                  </a:moveTo>
                  <a:lnTo>
                    <a:pt x="0" y="9991"/>
                  </a:lnTo>
                  <a:lnTo>
                    <a:pt x="20371" y="20037"/>
                  </a:lnTo>
                  <a:lnTo>
                    <a:pt x="20371" y="1"/>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6"/>
            <p:cNvSpPr/>
            <p:nvPr/>
          </p:nvSpPr>
          <p:spPr>
            <a:xfrm>
              <a:off x="7932502" y="965890"/>
              <a:ext cx="606220" cy="643388"/>
            </a:xfrm>
            <a:custGeom>
              <a:avLst/>
              <a:gdLst/>
              <a:ahLst/>
              <a:cxnLst/>
              <a:rect l="l" t="t" r="r" b="b"/>
              <a:pathLst>
                <a:path w="20372" h="20037" extrusionOk="0">
                  <a:moveTo>
                    <a:pt x="20371" y="1"/>
                  </a:moveTo>
                  <a:lnTo>
                    <a:pt x="0" y="9991"/>
                  </a:lnTo>
                  <a:lnTo>
                    <a:pt x="20371" y="20037"/>
                  </a:lnTo>
                  <a:lnTo>
                    <a:pt x="20371"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6"/>
            <p:cNvSpPr/>
            <p:nvPr/>
          </p:nvSpPr>
          <p:spPr>
            <a:xfrm>
              <a:off x="7932502" y="2895958"/>
              <a:ext cx="606220" cy="643388"/>
            </a:xfrm>
            <a:custGeom>
              <a:avLst/>
              <a:gdLst/>
              <a:ahLst/>
              <a:cxnLst/>
              <a:rect l="l" t="t" r="r" b="b"/>
              <a:pathLst>
                <a:path w="20372" h="20037" extrusionOk="0">
                  <a:moveTo>
                    <a:pt x="20371" y="0"/>
                  </a:moveTo>
                  <a:lnTo>
                    <a:pt x="0" y="9990"/>
                  </a:lnTo>
                  <a:lnTo>
                    <a:pt x="20371" y="20036"/>
                  </a:lnTo>
                  <a:lnTo>
                    <a:pt x="20371" y="0"/>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6"/>
            <p:cNvSpPr/>
            <p:nvPr/>
          </p:nvSpPr>
          <p:spPr>
            <a:xfrm>
              <a:off x="7932492" y="3538418"/>
              <a:ext cx="607856" cy="643388"/>
            </a:xfrm>
            <a:custGeom>
              <a:avLst/>
              <a:gdLst/>
              <a:ahLst/>
              <a:cxnLst/>
              <a:rect l="l" t="t" r="r" b="b"/>
              <a:pathLst>
                <a:path w="20427" h="20037" extrusionOk="0">
                  <a:moveTo>
                    <a:pt x="20427" y="0"/>
                  </a:moveTo>
                  <a:lnTo>
                    <a:pt x="0" y="10046"/>
                  </a:lnTo>
                  <a:lnTo>
                    <a:pt x="20427" y="20036"/>
                  </a:lnTo>
                  <a:lnTo>
                    <a:pt x="20427"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6"/>
            <p:cNvSpPr/>
            <p:nvPr/>
          </p:nvSpPr>
          <p:spPr>
            <a:xfrm>
              <a:off x="6108962" y="-11"/>
              <a:ext cx="607886" cy="643356"/>
            </a:xfrm>
            <a:custGeom>
              <a:avLst/>
              <a:gdLst/>
              <a:ahLst/>
              <a:cxnLst/>
              <a:rect l="l" t="t" r="r" b="b"/>
              <a:pathLst>
                <a:path w="20428" h="20036" extrusionOk="0">
                  <a:moveTo>
                    <a:pt x="20427" y="0"/>
                  </a:moveTo>
                  <a:lnTo>
                    <a:pt x="1" y="10046"/>
                  </a:lnTo>
                  <a:lnTo>
                    <a:pt x="20427" y="20036"/>
                  </a:lnTo>
                  <a:lnTo>
                    <a:pt x="20427"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6"/>
            <p:cNvSpPr/>
            <p:nvPr/>
          </p:nvSpPr>
          <p:spPr>
            <a:xfrm>
              <a:off x="6716818" y="-11"/>
              <a:ext cx="607856" cy="322577"/>
            </a:xfrm>
            <a:custGeom>
              <a:avLst/>
              <a:gdLst/>
              <a:ahLst/>
              <a:cxnLst/>
              <a:rect l="l" t="t" r="r" b="b"/>
              <a:pathLst>
                <a:path w="20427" h="10046" extrusionOk="0">
                  <a:moveTo>
                    <a:pt x="0" y="0"/>
                  </a:moveTo>
                  <a:lnTo>
                    <a:pt x="20427" y="1004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6"/>
            <p:cNvSpPr/>
            <p:nvPr/>
          </p:nvSpPr>
          <p:spPr>
            <a:xfrm>
              <a:off x="6716818" y="4825993"/>
              <a:ext cx="607856" cy="320811"/>
            </a:xfrm>
            <a:custGeom>
              <a:avLst/>
              <a:gdLst/>
              <a:ahLst/>
              <a:cxnLst/>
              <a:rect l="l" t="t" r="r" b="b"/>
              <a:pathLst>
                <a:path w="20427" h="9991" extrusionOk="0">
                  <a:moveTo>
                    <a:pt x="20427" y="1"/>
                  </a:moveTo>
                  <a:lnTo>
                    <a:pt x="0" y="9991"/>
                  </a:lnTo>
                  <a:lnTo>
                    <a:pt x="20427" y="9991"/>
                  </a:lnTo>
                  <a:lnTo>
                    <a:pt x="20427"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6"/>
            <p:cNvSpPr/>
            <p:nvPr/>
          </p:nvSpPr>
          <p:spPr>
            <a:xfrm>
              <a:off x="7324645" y="4503448"/>
              <a:ext cx="607886" cy="643356"/>
            </a:xfrm>
            <a:custGeom>
              <a:avLst/>
              <a:gdLst/>
              <a:ahLst/>
              <a:cxnLst/>
              <a:rect l="l" t="t" r="r" b="b"/>
              <a:pathLst>
                <a:path w="20428" h="20036" extrusionOk="0">
                  <a:moveTo>
                    <a:pt x="20427" y="0"/>
                  </a:moveTo>
                  <a:lnTo>
                    <a:pt x="1" y="10046"/>
                  </a:lnTo>
                  <a:lnTo>
                    <a:pt x="20427" y="2003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6"/>
            <p:cNvSpPr/>
            <p:nvPr/>
          </p:nvSpPr>
          <p:spPr>
            <a:xfrm>
              <a:off x="8538692" y="-11"/>
              <a:ext cx="607856" cy="643356"/>
            </a:xfrm>
            <a:custGeom>
              <a:avLst/>
              <a:gdLst/>
              <a:ahLst/>
              <a:cxnLst/>
              <a:rect l="l" t="t" r="r" b="b"/>
              <a:pathLst>
                <a:path w="20427" h="20036" extrusionOk="0">
                  <a:moveTo>
                    <a:pt x="20427" y="0"/>
                  </a:moveTo>
                  <a:lnTo>
                    <a:pt x="0" y="10046"/>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6"/>
            <p:cNvSpPr/>
            <p:nvPr/>
          </p:nvSpPr>
          <p:spPr>
            <a:xfrm>
              <a:off x="8538692" y="4503448"/>
              <a:ext cx="607856" cy="643356"/>
            </a:xfrm>
            <a:custGeom>
              <a:avLst/>
              <a:gdLst/>
              <a:ahLst/>
              <a:cxnLst/>
              <a:rect l="l" t="t" r="r" b="b"/>
              <a:pathLst>
                <a:path w="20427" h="20036" extrusionOk="0">
                  <a:moveTo>
                    <a:pt x="20427" y="0"/>
                  </a:moveTo>
                  <a:lnTo>
                    <a:pt x="0" y="10046"/>
                  </a:lnTo>
                  <a:lnTo>
                    <a:pt x="20427" y="2003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6"/>
            <p:cNvSpPr/>
            <p:nvPr/>
          </p:nvSpPr>
          <p:spPr>
            <a:xfrm>
              <a:off x="5502772" y="643313"/>
              <a:ext cx="3643776" cy="3860168"/>
            </a:xfrm>
            <a:custGeom>
              <a:avLst/>
              <a:gdLst/>
              <a:ahLst/>
              <a:cxnLst/>
              <a:rect l="l" t="t" r="r" b="b"/>
              <a:pathLst>
                <a:path w="122449" h="120217" extrusionOk="0">
                  <a:moveTo>
                    <a:pt x="1" y="1"/>
                  </a:moveTo>
                  <a:lnTo>
                    <a:pt x="1" y="120216"/>
                  </a:lnTo>
                  <a:lnTo>
                    <a:pt x="122449" y="60109"/>
                  </a:lnTo>
                  <a:lnTo>
                    <a:pt x="1" y="1"/>
                  </a:lnTo>
                  <a:close/>
                </a:path>
              </a:pathLst>
            </a:custGeom>
            <a:solidFill>
              <a:srgbClr val="EFEF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6"/>
            <p:cNvSpPr/>
            <p:nvPr/>
          </p:nvSpPr>
          <p:spPr>
            <a:xfrm>
              <a:off x="7324658" y="322534"/>
              <a:ext cx="607886" cy="643388"/>
            </a:xfrm>
            <a:custGeom>
              <a:avLst/>
              <a:gdLst/>
              <a:ahLst/>
              <a:cxnLst/>
              <a:rect l="l" t="t" r="r" b="b"/>
              <a:pathLst>
                <a:path w="20428" h="20037" extrusionOk="0">
                  <a:moveTo>
                    <a:pt x="1" y="1"/>
                  </a:moveTo>
                  <a:lnTo>
                    <a:pt x="1" y="20037"/>
                  </a:lnTo>
                  <a:lnTo>
                    <a:pt x="20427" y="9991"/>
                  </a:lnTo>
                  <a:lnTo>
                    <a:pt x="1"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6"/>
            <p:cNvSpPr/>
            <p:nvPr/>
          </p:nvSpPr>
          <p:spPr>
            <a:xfrm>
              <a:off x="7324658" y="965890"/>
              <a:ext cx="607886" cy="643388"/>
            </a:xfrm>
            <a:custGeom>
              <a:avLst/>
              <a:gdLst/>
              <a:ahLst/>
              <a:cxnLst/>
              <a:rect l="l" t="t" r="r" b="b"/>
              <a:pathLst>
                <a:path w="20428" h="20037" extrusionOk="0">
                  <a:moveTo>
                    <a:pt x="1" y="1"/>
                  </a:moveTo>
                  <a:lnTo>
                    <a:pt x="1" y="20037"/>
                  </a:lnTo>
                  <a:lnTo>
                    <a:pt x="20427" y="9991"/>
                  </a:lnTo>
                  <a:lnTo>
                    <a:pt x="1"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6"/>
            <p:cNvSpPr/>
            <p:nvPr/>
          </p:nvSpPr>
          <p:spPr>
            <a:xfrm>
              <a:off x="6716831" y="322534"/>
              <a:ext cx="607856"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6"/>
            <p:cNvSpPr/>
            <p:nvPr/>
          </p:nvSpPr>
          <p:spPr>
            <a:xfrm>
              <a:off x="6716831" y="965890"/>
              <a:ext cx="607856"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6"/>
            <p:cNvSpPr/>
            <p:nvPr/>
          </p:nvSpPr>
          <p:spPr>
            <a:xfrm>
              <a:off x="7324658" y="1286669"/>
              <a:ext cx="607886" cy="643388"/>
            </a:xfrm>
            <a:custGeom>
              <a:avLst/>
              <a:gdLst/>
              <a:ahLst/>
              <a:cxnLst/>
              <a:rect l="l" t="t" r="r" b="b"/>
              <a:pathLst>
                <a:path w="20428" h="20037" extrusionOk="0">
                  <a:moveTo>
                    <a:pt x="20427" y="1"/>
                  </a:moveTo>
                  <a:lnTo>
                    <a:pt x="1" y="10047"/>
                  </a:lnTo>
                  <a:lnTo>
                    <a:pt x="20427" y="20037"/>
                  </a:lnTo>
                  <a:lnTo>
                    <a:pt x="20427"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6"/>
            <p:cNvSpPr/>
            <p:nvPr/>
          </p:nvSpPr>
          <p:spPr>
            <a:xfrm>
              <a:off x="7324658" y="-11"/>
              <a:ext cx="607886" cy="643356"/>
            </a:xfrm>
            <a:custGeom>
              <a:avLst/>
              <a:gdLst/>
              <a:ahLst/>
              <a:cxnLst/>
              <a:rect l="l" t="t" r="r" b="b"/>
              <a:pathLst>
                <a:path w="20428" h="20036" extrusionOk="0">
                  <a:moveTo>
                    <a:pt x="20427" y="0"/>
                  </a:moveTo>
                  <a:lnTo>
                    <a:pt x="1" y="10046"/>
                  </a:lnTo>
                  <a:lnTo>
                    <a:pt x="20427" y="2003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6" name="Google Shape;286;p6"/>
          <p:cNvGrpSpPr/>
          <p:nvPr/>
        </p:nvGrpSpPr>
        <p:grpSpPr>
          <a:xfrm>
            <a:off x="-6" y="-11"/>
            <a:ext cx="2429759" cy="1609289"/>
            <a:chOff x="608719" y="-11"/>
            <a:chExt cx="2429759" cy="1609289"/>
          </a:xfrm>
        </p:grpSpPr>
        <p:sp>
          <p:nvSpPr>
            <p:cNvPr id="287" name="Google Shape;287;p6"/>
            <p:cNvSpPr/>
            <p:nvPr/>
          </p:nvSpPr>
          <p:spPr>
            <a:xfrm>
              <a:off x="608719" y="322534"/>
              <a:ext cx="606220" cy="643388"/>
            </a:xfrm>
            <a:custGeom>
              <a:avLst/>
              <a:gdLst/>
              <a:ahLst/>
              <a:cxnLst/>
              <a:rect l="l" t="t" r="r" b="b"/>
              <a:pathLst>
                <a:path w="20372" h="20037" extrusionOk="0">
                  <a:moveTo>
                    <a:pt x="1" y="1"/>
                  </a:moveTo>
                  <a:lnTo>
                    <a:pt x="1" y="20037"/>
                  </a:lnTo>
                  <a:lnTo>
                    <a:pt x="20372" y="9991"/>
                  </a:lnTo>
                  <a:lnTo>
                    <a:pt x="1"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6"/>
            <p:cNvSpPr/>
            <p:nvPr/>
          </p:nvSpPr>
          <p:spPr>
            <a:xfrm>
              <a:off x="608719" y="965890"/>
              <a:ext cx="606220" cy="643388"/>
            </a:xfrm>
            <a:custGeom>
              <a:avLst/>
              <a:gdLst/>
              <a:ahLst/>
              <a:cxnLst/>
              <a:rect l="l" t="t" r="r" b="b"/>
              <a:pathLst>
                <a:path w="20372" h="20037" extrusionOk="0">
                  <a:moveTo>
                    <a:pt x="1" y="1"/>
                  </a:moveTo>
                  <a:lnTo>
                    <a:pt x="1" y="20037"/>
                  </a:lnTo>
                  <a:lnTo>
                    <a:pt x="20372" y="9991"/>
                  </a:lnTo>
                  <a:lnTo>
                    <a:pt x="1"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6"/>
            <p:cNvSpPr/>
            <p:nvPr/>
          </p:nvSpPr>
          <p:spPr>
            <a:xfrm>
              <a:off x="1822766" y="322534"/>
              <a:ext cx="607856" cy="643388"/>
            </a:xfrm>
            <a:custGeom>
              <a:avLst/>
              <a:gdLst/>
              <a:ahLst/>
              <a:cxnLst/>
              <a:rect l="l" t="t" r="r" b="b"/>
              <a:pathLst>
                <a:path w="20427" h="20037" extrusionOk="0">
                  <a:moveTo>
                    <a:pt x="0" y="1"/>
                  </a:moveTo>
                  <a:lnTo>
                    <a:pt x="0" y="20037"/>
                  </a:lnTo>
                  <a:lnTo>
                    <a:pt x="20427" y="9991"/>
                  </a:lnTo>
                  <a:lnTo>
                    <a:pt x="0"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6"/>
            <p:cNvSpPr/>
            <p:nvPr/>
          </p:nvSpPr>
          <p:spPr>
            <a:xfrm>
              <a:off x="1822766" y="965890"/>
              <a:ext cx="607856" cy="643388"/>
            </a:xfrm>
            <a:custGeom>
              <a:avLst/>
              <a:gdLst/>
              <a:ahLst/>
              <a:cxnLst/>
              <a:rect l="l" t="t" r="r" b="b"/>
              <a:pathLst>
                <a:path w="20427" h="20037" extrusionOk="0">
                  <a:moveTo>
                    <a:pt x="0" y="1"/>
                  </a:moveTo>
                  <a:lnTo>
                    <a:pt x="0" y="20037"/>
                  </a:lnTo>
                  <a:lnTo>
                    <a:pt x="20427" y="9991"/>
                  </a:lnTo>
                  <a:lnTo>
                    <a:pt x="0"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6"/>
            <p:cNvSpPr/>
            <p:nvPr/>
          </p:nvSpPr>
          <p:spPr>
            <a:xfrm>
              <a:off x="1214909" y="-11"/>
              <a:ext cx="607886" cy="643356"/>
            </a:xfrm>
            <a:custGeom>
              <a:avLst/>
              <a:gdLst/>
              <a:ahLst/>
              <a:cxnLst/>
              <a:rect l="l" t="t" r="r" b="b"/>
              <a:pathLst>
                <a:path w="20428" h="20036" extrusionOk="0">
                  <a:moveTo>
                    <a:pt x="1" y="0"/>
                  </a:moveTo>
                  <a:lnTo>
                    <a:pt x="1" y="20036"/>
                  </a:lnTo>
                  <a:lnTo>
                    <a:pt x="20427" y="10046"/>
                  </a:lnTo>
                  <a:lnTo>
                    <a:pt x="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6"/>
            <p:cNvSpPr/>
            <p:nvPr/>
          </p:nvSpPr>
          <p:spPr>
            <a:xfrm>
              <a:off x="1822766" y="-11"/>
              <a:ext cx="607856" cy="322577"/>
            </a:xfrm>
            <a:custGeom>
              <a:avLst/>
              <a:gdLst/>
              <a:ahLst/>
              <a:cxnLst/>
              <a:rect l="l" t="t" r="r" b="b"/>
              <a:pathLst>
                <a:path w="20427" h="10046" extrusionOk="0">
                  <a:moveTo>
                    <a:pt x="0" y="0"/>
                  </a:moveTo>
                  <a:lnTo>
                    <a:pt x="0" y="10046"/>
                  </a:lnTo>
                  <a:lnTo>
                    <a:pt x="20427"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6"/>
            <p:cNvSpPr/>
            <p:nvPr/>
          </p:nvSpPr>
          <p:spPr>
            <a:xfrm>
              <a:off x="608719" y="643313"/>
              <a:ext cx="606220"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6"/>
            <p:cNvSpPr/>
            <p:nvPr/>
          </p:nvSpPr>
          <p:spPr>
            <a:xfrm>
              <a:off x="1214909" y="322534"/>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6"/>
            <p:cNvSpPr/>
            <p:nvPr/>
          </p:nvSpPr>
          <p:spPr>
            <a:xfrm>
              <a:off x="1214909" y="965890"/>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6"/>
            <p:cNvSpPr/>
            <p:nvPr/>
          </p:nvSpPr>
          <p:spPr>
            <a:xfrm>
              <a:off x="2430592" y="322534"/>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6"/>
            <p:cNvSpPr/>
            <p:nvPr/>
          </p:nvSpPr>
          <p:spPr>
            <a:xfrm>
              <a:off x="608719" y="-11"/>
              <a:ext cx="606220" cy="643356"/>
            </a:xfrm>
            <a:custGeom>
              <a:avLst/>
              <a:gdLst/>
              <a:ahLst/>
              <a:cxnLst/>
              <a:rect l="l" t="t" r="r" b="b"/>
              <a:pathLst>
                <a:path w="20372" h="20036" extrusionOk="0">
                  <a:moveTo>
                    <a:pt x="20372" y="0"/>
                  </a:moveTo>
                  <a:lnTo>
                    <a:pt x="1" y="10046"/>
                  </a:lnTo>
                  <a:lnTo>
                    <a:pt x="20372" y="20036"/>
                  </a:lnTo>
                  <a:lnTo>
                    <a:pt x="20372"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6"/>
            <p:cNvSpPr/>
            <p:nvPr/>
          </p:nvSpPr>
          <p:spPr>
            <a:xfrm>
              <a:off x="1214909" y="-11"/>
              <a:ext cx="607886" cy="322577"/>
            </a:xfrm>
            <a:custGeom>
              <a:avLst/>
              <a:gdLst/>
              <a:ahLst/>
              <a:cxnLst/>
              <a:rect l="l" t="t" r="r" b="b"/>
              <a:pathLst>
                <a:path w="20428" h="10046" extrusionOk="0">
                  <a:moveTo>
                    <a:pt x="1" y="0"/>
                  </a:moveTo>
                  <a:lnTo>
                    <a:pt x="20427"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9" name="Google Shape;299;p6"/>
          <p:cNvSpPr txBox="1">
            <a:spLocks noGrp="1"/>
          </p:cNvSpPr>
          <p:nvPr>
            <p:ph type="title"/>
          </p:nvPr>
        </p:nvSpPr>
        <p:spPr>
          <a:xfrm>
            <a:off x="742725" y="1652750"/>
            <a:ext cx="3892200" cy="5139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a:lvl1pPr>
            <a:lvl2pPr lvl="1" rtl="0">
              <a:spcBef>
                <a:spcPts val="0"/>
              </a:spcBef>
              <a:spcAft>
                <a:spcPts val="0"/>
              </a:spcAft>
              <a:buSzPts val="2400"/>
              <a:buNone/>
              <a:defRPr/>
            </a:lvl2pPr>
            <a:lvl3pPr lvl="2" rtl="0">
              <a:spcBef>
                <a:spcPts val="0"/>
              </a:spcBef>
              <a:spcAft>
                <a:spcPts val="0"/>
              </a:spcAft>
              <a:buSzPts val="2400"/>
              <a:buNone/>
              <a:defRPr/>
            </a:lvl3pPr>
            <a:lvl4pPr lvl="3" rtl="0">
              <a:spcBef>
                <a:spcPts val="0"/>
              </a:spcBef>
              <a:spcAft>
                <a:spcPts val="0"/>
              </a:spcAft>
              <a:buSzPts val="2400"/>
              <a:buNone/>
              <a:defRPr/>
            </a:lvl4pPr>
            <a:lvl5pPr lvl="4" rtl="0">
              <a:spcBef>
                <a:spcPts val="0"/>
              </a:spcBef>
              <a:spcAft>
                <a:spcPts val="0"/>
              </a:spcAft>
              <a:buSzPts val="2400"/>
              <a:buNone/>
              <a:defRPr/>
            </a:lvl5pPr>
            <a:lvl6pPr lvl="5" rtl="0">
              <a:spcBef>
                <a:spcPts val="0"/>
              </a:spcBef>
              <a:spcAft>
                <a:spcPts val="0"/>
              </a:spcAft>
              <a:buSzPts val="2400"/>
              <a:buNone/>
              <a:defRPr/>
            </a:lvl6pPr>
            <a:lvl7pPr lvl="6" rtl="0">
              <a:spcBef>
                <a:spcPts val="0"/>
              </a:spcBef>
              <a:spcAft>
                <a:spcPts val="0"/>
              </a:spcAft>
              <a:buSzPts val="2400"/>
              <a:buNone/>
              <a:defRPr/>
            </a:lvl7pPr>
            <a:lvl8pPr lvl="7" rtl="0">
              <a:spcBef>
                <a:spcPts val="0"/>
              </a:spcBef>
              <a:spcAft>
                <a:spcPts val="0"/>
              </a:spcAft>
              <a:buSzPts val="2400"/>
              <a:buNone/>
              <a:defRPr/>
            </a:lvl8pPr>
            <a:lvl9pPr lvl="8" rtl="0">
              <a:spcBef>
                <a:spcPts val="0"/>
              </a:spcBef>
              <a:spcAft>
                <a:spcPts val="0"/>
              </a:spcAft>
              <a:buSzPts val="2400"/>
              <a:buNone/>
              <a:defRPr/>
            </a:lvl9pPr>
          </a:lstStyle>
          <a:p>
            <a:endParaRPr/>
          </a:p>
        </p:txBody>
      </p:sp>
      <p:sp>
        <p:nvSpPr>
          <p:cNvPr id="300" name="Google Shape;300;p6"/>
          <p:cNvSpPr txBox="1">
            <a:spLocks noGrp="1"/>
          </p:cNvSpPr>
          <p:nvPr>
            <p:ph type="body" idx="1"/>
          </p:nvPr>
        </p:nvSpPr>
        <p:spPr>
          <a:xfrm>
            <a:off x="742725" y="2227229"/>
            <a:ext cx="3892200" cy="2232900"/>
          </a:xfrm>
          <a:prstGeom prst="rect">
            <a:avLst/>
          </a:prstGeom>
        </p:spPr>
        <p:txBody>
          <a:bodyPr spcFirstLastPara="1" wrap="square" lIns="91425" tIns="91425" rIns="91425" bIns="91425" anchor="t" anchorCtr="0">
            <a:noAutofit/>
          </a:bodyPr>
          <a:lstStyle>
            <a:lvl1pPr marL="457200" lvl="0" indent="-355600" rtl="0">
              <a:spcBef>
                <a:spcPts val="600"/>
              </a:spcBef>
              <a:spcAft>
                <a:spcPts val="0"/>
              </a:spcAft>
              <a:buSzPts val="2000"/>
              <a:buChar char="◂"/>
              <a:defRPr sz="2000"/>
            </a:lvl1pPr>
            <a:lvl2pPr marL="914400" lvl="1" indent="-355600" rtl="0">
              <a:spcBef>
                <a:spcPts val="0"/>
              </a:spcBef>
              <a:spcAft>
                <a:spcPts val="0"/>
              </a:spcAft>
              <a:buSzPts val="2000"/>
              <a:buChar char="◂"/>
              <a:defRPr sz="2000"/>
            </a:lvl2pPr>
            <a:lvl3pPr marL="1371600" lvl="2" indent="-355600" rtl="0">
              <a:spcBef>
                <a:spcPts val="0"/>
              </a:spcBef>
              <a:spcAft>
                <a:spcPts val="0"/>
              </a:spcAft>
              <a:buSzPts val="2000"/>
              <a:buChar char="◂"/>
              <a:defRPr sz="2000"/>
            </a:lvl3pPr>
            <a:lvl4pPr marL="1828800" lvl="3" indent="-355600" rtl="0">
              <a:spcBef>
                <a:spcPts val="0"/>
              </a:spcBef>
              <a:spcAft>
                <a:spcPts val="0"/>
              </a:spcAft>
              <a:buSzPts val="2000"/>
              <a:buChar char="◂"/>
              <a:defRPr sz="2000"/>
            </a:lvl4pPr>
            <a:lvl5pPr marL="2286000" lvl="4" indent="-355600" rtl="0">
              <a:spcBef>
                <a:spcPts val="0"/>
              </a:spcBef>
              <a:spcAft>
                <a:spcPts val="0"/>
              </a:spcAft>
              <a:buSzPts val="2000"/>
              <a:buChar char="○"/>
              <a:defRPr sz="2000"/>
            </a:lvl5pPr>
            <a:lvl6pPr marL="2743200" lvl="5" indent="-355600" rtl="0">
              <a:spcBef>
                <a:spcPts val="0"/>
              </a:spcBef>
              <a:spcAft>
                <a:spcPts val="0"/>
              </a:spcAft>
              <a:buSzPts val="2000"/>
              <a:buChar char="■"/>
              <a:defRPr sz="2000"/>
            </a:lvl6pPr>
            <a:lvl7pPr marL="3200400" lvl="6" indent="-355600" rtl="0">
              <a:spcBef>
                <a:spcPts val="0"/>
              </a:spcBef>
              <a:spcAft>
                <a:spcPts val="0"/>
              </a:spcAft>
              <a:buSzPts val="2000"/>
              <a:buChar char="●"/>
              <a:defRPr sz="2000"/>
            </a:lvl7pPr>
            <a:lvl8pPr marL="3657600" lvl="7" indent="-355600" rtl="0">
              <a:spcBef>
                <a:spcPts val="0"/>
              </a:spcBef>
              <a:spcAft>
                <a:spcPts val="0"/>
              </a:spcAft>
              <a:buSzPts val="2000"/>
              <a:buChar char="○"/>
              <a:defRPr sz="2000"/>
            </a:lvl8pPr>
            <a:lvl9pPr marL="4114800" lvl="8" indent="-355600" rtl="0">
              <a:spcBef>
                <a:spcPts val="0"/>
              </a:spcBef>
              <a:spcAft>
                <a:spcPts val="0"/>
              </a:spcAft>
              <a:buSzPts val="2000"/>
              <a:buChar char="■"/>
              <a:defRPr sz="2000"/>
            </a:lvl9pPr>
          </a:lstStyle>
          <a:p>
            <a:endParaRPr/>
          </a:p>
        </p:txBody>
      </p:sp>
      <p:sp>
        <p:nvSpPr>
          <p:cNvPr id="301" name="Google Shape;301;p6"/>
          <p:cNvSpPr txBox="1">
            <a:spLocks noGrp="1"/>
          </p:cNvSpPr>
          <p:nvPr>
            <p:ph type="sldNum" idx="12"/>
          </p:nvPr>
        </p:nvSpPr>
        <p:spPr>
          <a:xfrm>
            <a:off x="8556784" y="4749851"/>
            <a:ext cx="548700" cy="393600"/>
          </a:xfrm>
          <a:prstGeom prst="rect">
            <a:avLst/>
          </a:prstGeom>
          <a:noFill/>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02" name="Google Shape;302;p6"/>
          <p:cNvSpPr/>
          <p:nvPr/>
        </p:nvSpPr>
        <p:spPr>
          <a:xfrm>
            <a:off x="8538692" y="4825993"/>
            <a:ext cx="607856" cy="320811"/>
          </a:xfrm>
          <a:custGeom>
            <a:avLst/>
            <a:gdLst/>
            <a:ahLst/>
            <a:cxnLst/>
            <a:rect l="l" t="t" r="r" b="b"/>
            <a:pathLst>
              <a:path w="20427" h="9991" extrusionOk="0">
                <a:moveTo>
                  <a:pt x="0" y="1"/>
                </a:moveTo>
                <a:lnTo>
                  <a:pt x="0" y="9991"/>
                </a:lnTo>
                <a:lnTo>
                  <a:pt x="20427" y="9991"/>
                </a:lnTo>
                <a:lnTo>
                  <a:pt x="0" y="1"/>
                </a:lnTo>
                <a:close/>
              </a:path>
            </a:pathLst>
          </a:custGeom>
          <a:no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303"/>
        <p:cNvGrpSpPr/>
        <p:nvPr/>
      </p:nvGrpSpPr>
      <p:grpSpPr>
        <a:xfrm>
          <a:off x="0" y="0"/>
          <a:ext cx="0" cy="0"/>
          <a:chOff x="0" y="0"/>
          <a:chExt cx="0" cy="0"/>
        </a:xfrm>
      </p:grpSpPr>
      <p:grpSp>
        <p:nvGrpSpPr>
          <p:cNvPr id="304" name="Google Shape;304;p7"/>
          <p:cNvGrpSpPr/>
          <p:nvPr/>
        </p:nvGrpSpPr>
        <p:grpSpPr>
          <a:xfrm>
            <a:off x="892" y="-11"/>
            <a:ext cx="3037586" cy="2252645"/>
            <a:chOff x="892" y="-11"/>
            <a:chExt cx="3037586" cy="2252645"/>
          </a:xfrm>
        </p:grpSpPr>
        <p:sp>
          <p:nvSpPr>
            <p:cNvPr id="305" name="Google Shape;305;p7"/>
            <p:cNvSpPr/>
            <p:nvPr/>
          </p:nvSpPr>
          <p:spPr>
            <a:xfrm>
              <a:off x="892" y="643313"/>
              <a:ext cx="607856" cy="643388"/>
            </a:xfrm>
            <a:custGeom>
              <a:avLst/>
              <a:gdLst/>
              <a:ahLst/>
              <a:cxnLst/>
              <a:rect l="l" t="t" r="r" b="b"/>
              <a:pathLst>
                <a:path w="20427" h="20037" extrusionOk="0">
                  <a:moveTo>
                    <a:pt x="0" y="1"/>
                  </a:moveTo>
                  <a:lnTo>
                    <a:pt x="0" y="20037"/>
                  </a:lnTo>
                  <a:lnTo>
                    <a:pt x="20427" y="10047"/>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7"/>
            <p:cNvSpPr/>
            <p:nvPr/>
          </p:nvSpPr>
          <p:spPr>
            <a:xfrm>
              <a:off x="608719" y="322534"/>
              <a:ext cx="606220" cy="643388"/>
            </a:xfrm>
            <a:custGeom>
              <a:avLst/>
              <a:gdLst/>
              <a:ahLst/>
              <a:cxnLst/>
              <a:rect l="l" t="t" r="r" b="b"/>
              <a:pathLst>
                <a:path w="20372" h="20037" extrusionOk="0">
                  <a:moveTo>
                    <a:pt x="1" y="1"/>
                  </a:moveTo>
                  <a:lnTo>
                    <a:pt x="1" y="20037"/>
                  </a:lnTo>
                  <a:lnTo>
                    <a:pt x="20372" y="9991"/>
                  </a:lnTo>
                  <a:lnTo>
                    <a:pt x="1" y="1"/>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7"/>
            <p:cNvSpPr/>
            <p:nvPr/>
          </p:nvSpPr>
          <p:spPr>
            <a:xfrm>
              <a:off x="608719" y="965890"/>
              <a:ext cx="606220" cy="643388"/>
            </a:xfrm>
            <a:custGeom>
              <a:avLst/>
              <a:gdLst/>
              <a:ahLst/>
              <a:cxnLst/>
              <a:rect l="l" t="t" r="r" b="b"/>
              <a:pathLst>
                <a:path w="20372" h="20037" extrusionOk="0">
                  <a:moveTo>
                    <a:pt x="1" y="1"/>
                  </a:moveTo>
                  <a:lnTo>
                    <a:pt x="1" y="20037"/>
                  </a:lnTo>
                  <a:lnTo>
                    <a:pt x="20372" y="9991"/>
                  </a:lnTo>
                  <a:lnTo>
                    <a:pt x="1"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7"/>
            <p:cNvSpPr/>
            <p:nvPr/>
          </p:nvSpPr>
          <p:spPr>
            <a:xfrm>
              <a:off x="1822766" y="322534"/>
              <a:ext cx="607856" cy="643388"/>
            </a:xfrm>
            <a:custGeom>
              <a:avLst/>
              <a:gdLst/>
              <a:ahLst/>
              <a:cxnLst/>
              <a:rect l="l" t="t" r="r" b="b"/>
              <a:pathLst>
                <a:path w="20427" h="20037" extrusionOk="0">
                  <a:moveTo>
                    <a:pt x="0" y="1"/>
                  </a:moveTo>
                  <a:lnTo>
                    <a:pt x="0" y="20037"/>
                  </a:lnTo>
                  <a:lnTo>
                    <a:pt x="20427" y="9991"/>
                  </a:lnTo>
                  <a:lnTo>
                    <a:pt x="0"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7"/>
            <p:cNvSpPr/>
            <p:nvPr/>
          </p:nvSpPr>
          <p:spPr>
            <a:xfrm>
              <a:off x="1214909" y="1286669"/>
              <a:ext cx="607886" cy="643388"/>
            </a:xfrm>
            <a:custGeom>
              <a:avLst/>
              <a:gdLst/>
              <a:ahLst/>
              <a:cxnLst/>
              <a:rect l="l" t="t" r="r" b="b"/>
              <a:pathLst>
                <a:path w="20428" h="20037" extrusionOk="0">
                  <a:moveTo>
                    <a:pt x="1" y="1"/>
                  </a:moveTo>
                  <a:lnTo>
                    <a:pt x="1" y="20037"/>
                  </a:lnTo>
                  <a:lnTo>
                    <a:pt x="20427" y="10047"/>
                  </a:lnTo>
                  <a:lnTo>
                    <a:pt x="1"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7"/>
            <p:cNvSpPr/>
            <p:nvPr/>
          </p:nvSpPr>
          <p:spPr>
            <a:xfrm>
              <a:off x="1822766" y="965890"/>
              <a:ext cx="607856" cy="643388"/>
            </a:xfrm>
            <a:custGeom>
              <a:avLst/>
              <a:gdLst/>
              <a:ahLst/>
              <a:cxnLst/>
              <a:rect l="l" t="t" r="r" b="b"/>
              <a:pathLst>
                <a:path w="20427" h="20037" extrusionOk="0">
                  <a:moveTo>
                    <a:pt x="0" y="1"/>
                  </a:moveTo>
                  <a:lnTo>
                    <a:pt x="0" y="20037"/>
                  </a:lnTo>
                  <a:lnTo>
                    <a:pt x="20427" y="9991"/>
                  </a:lnTo>
                  <a:lnTo>
                    <a:pt x="0"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7"/>
            <p:cNvSpPr/>
            <p:nvPr/>
          </p:nvSpPr>
          <p:spPr>
            <a:xfrm>
              <a:off x="892" y="-11"/>
              <a:ext cx="607856" cy="643356"/>
            </a:xfrm>
            <a:custGeom>
              <a:avLst/>
              <a:gdLst/>
              <a:ahLst/>
              <a:cxnLst/>
              <a:rect l="l" t="t" r="r" b="b"/>
              <a:pathLst>
                <a:path w="20427" h="20036" extrusionOk="0">
                  <a:moveTo>
                    <a:pt x="0" y="0"/>
                  </a:moveTo>
                  <a:lnTo>
                    <a:pt x="0" y="20036"/>
                  </a:lnTo>
                  <a:lnTo>
                    <a:pt x="20427" y="10046"/>
                  </a:lnTo>
                  <a:lnTo>
                    <a:pt x="0"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7"/>
            <p:cNvSpPr/>
            <p:nvPr/>
          </p:nvSpPr>
          <p:spPr>
            <a:xfrm>
              <a:off x="608719" y="-11"/>
              <a:ext cx="606220" cy="322577"/>
            </a:xfrm>
            <a:custGeom>
              <a:avLst/>
              <a:gdLst/>
              <a:ahLst/>
              <a:cxnLst/>
              <a:rect l="l" t="t" r="r" b="b"/>
              <a:pathLst>
                <a:path w="20372" h="10046" extrusionOk="0">
                  <a:moveTo>
                    <a:pt x="1" y="0"/>
                  </a:moveTo>
                  <a:lnTo>
                    <a:pt x="1" y="10046"/>
                  </a:lnTo>
                  <a:lnTo>
                    <a:pt x="20372"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7"/>
            <p:cNvSpPr/>
            <p:nvPr/>
          </p:nvSpPr>
          <p:spPr>
            <a:xfrm>
              <a:off x="1214909" y="-11"/>
              <a:ext cx="607886" cy="643356"/>
            </a:xfrm>
            <a:custGeom>
              <a:avLst/>
              <a:gdLst/>
              <a:ahLst/>
              <a:cxnLst/>
              <a:rect l="l" t="t" r="r" b="b"/>
              <a:pathLst>
                <a:path w="20428" h="20036" extrusionOk="0">
                  <a:moveTo>
                    <a:pt x="1" y="0"/>
                  </a:moveTo>
                  <a:lnTo>
                    <a:pt x="1" y="20036"/>
                  </a:lnTo>
                  <a:lnTo>
                    <a:pt x="20427" y="10046"/>
                  </a:lnTo>
                  <a:lnTo>
                    <a:pt x="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7"/>
            <p:cNvSpPr/>
            <p:nvPr/>
          </p:nvSpPr>
          <p:spPr>
            <a:xfrm>
              <a:off x="1822766" y="-11"/>
              <a:ext cx="607856" cy="322577"/>
            </a:xfrm>
            <a:custGeom>
              <a:avLst/>
              <a:gdLst/>
              <a:ahLst/>
              <a:cxnLst/>
              <a:rect l="l" t="t" r="r" b="b"/>
              <a:pathLst>
                <a:path w="20427" h="10046" extrusionOk="0">
                  <a:moveTo>
                    <a:pt x="0" y="0"/>
                  </a:moveTo>
                  <a:lnTo>
                    <a:pt x="0" y="10046"/>
                  </a:lnTo>
                  <a:lnTo>
                    <a:pt x="20427"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7"/>
            <p:cNvSpPr/>
            <p:nvPr/>
          </p:nvSpPr>
          <p:spPr>
            <a:xfrm>
              <a:off x="2430592" y="-11"/>
              <a:ext cx="607886" cy="643356"/>
            </a:xfrm>
            <a:custGeom>
              <a:avLst/>
              <a:gdLst/>
              <a:ahLst/>
              <a:cxnLst/>
              <a:rect l="l" t="t" r="r" b="b"/>
              <a:pathLst>
                <a:path w="20428" h="20036" extrusionOk="0">
                  <a:moveTo>
                    <a:pt x="1" y="0"/>
                  </a:moveTo>
                  <a:lnTo>
                    <a:pt x="1" y="20036"/>
                  </a:lnTo>
                  <a:lnTo>
                    <a:pt x="20427" y="10046"/>
                  </a:lnTo>
                  <a:lnTo>
                    <a:pt x="1"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7"/>
            <p:cNvSpPr/>
            <p:nvPr/>
          </p:nvSpPr>
          <p:spPr>
            <a:xfrm>
              <a:off x="892" y="322534"/>
              <a:ext cx="607856"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7"/>
            <p:cNvSpPr/>
            <p:nvPr/>
          </p:nvSpPr>
          <p:spPr>
            <a:xfrm>
              <a:off x="608719" y="643313"/>
              <a:ext cx="606220"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7"/>
            <p:cNvSpPr/>
            <p:nvPr/>
          </p:nvSpPr>
          <p:spPr>
            <a:xfrm>
              <a:off x="892" y="965890"/>
              <a:ext cx="607856"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7"/>
            <p:cNvSpPr/>
            <p:nvPr/>
          </p:nvSpPr>
          <p:spPr>
            <a:xfrm>
              <a:off x="608719" y="1286669"/>
              <a:ext cx="606220"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7"/>
            <p:cNvSpPr/>
            <p:nvPr/>
          </p:nvSpPr>
          <p:spPr>
            <a:xfrm>
              <a:off x="892" y="1609246"/>
              <a:ext cx="607856" cy="643388"/>
            </a:xfrm>
            <a:custGeom>
              <a:avLst/>
              <a:gdLst/>
              <a:ahLst/>
              <a:cxnLst/>
              <a:rect l="l" t="t" r="r" b="b"/>
              <a:pathLst>
                <a:path w="20427" h="20037" extrusionOk="0">
                  <a:moveTo>
                    <a:pt x="20427" y="1"/>
                  </a:moveTo>
                  <a:lnTo>
                    <a:pt x="0" y="9991"/>
                  </a:lnTo>
                  <a:lnTo>
                    <a:pt x="20427" y="20036"/>
                  </a:lnTo>
                  <a:lnTo>
                    <a:pt x="20427"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7"/>
            <p:cNvSpPr/>
            <p:nvPr/>
          </p:nvSpPr>
          <p:spPr>
            <a:xfrm>
              <a:off x="1214909" y="322534"/>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7"/>
            <p:cNvSpPr/>
            <p:nvPr/>
          </p:nvSpPr>
          <p:spPr>
            <a:xfrm>
              <a:off x="1214909" y="965890"/>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7"/>
            <p:cNvSpPr/>
            <p:nvPr/>
          </p:nvSpPr>
          <p:spPr>
            <a:xfrm>
              <a:off x="1214909" y="1609246"/>
              <a:ext cx="607886" cy="643388"/>
            </a:xfrm>
            <a:custGeom>
              <a:avLst/>
              <a:gdLst/>
              <a:ahLst/>
              <a:cxnLst/>
              <a:rect l="l" t="t" r="r" b="b"/>
              <a:pathLst>
                <a:path w="20428" h="20037" extrusionOk="0">
                  <a:moveTo>
                    <a:pt x="20427" y="1"/>
                  </a:moveTo>
                  <a:lnTo>
                    <a:pt x="1" y="9991"/>
                  </a:lnTo>
                  <a:lnTo>
                    <a:pt x="20427" y="20036"/>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7"/>
            <p:cNvSpPr/>
            <p:nvPr/>
          </p:nvSpPr>
          <p:spPr>
            <a:xfrm>
              <a:off x="2430592" y="322534"/>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7"/>
            <p:cNvSpPr/>
            <p:nvPr/>
          </p:nvSpPr>
          <p:spPr>
            <a:xfrm>
              <a:off x="892" y="-11"/>
              <a:ext cx="607856" cy="322577"/>
            </a:xfrm>
            <a:custGeom>
              <a:avLst/>
              <a:gdLst/>
              <a:ahLst/>
              <a:cxnLst/>
              <a:rect l="l" t="t" r="r" b="b"/>
              <a:pathLst>
                <a:path w="20427" h="10046" extrusionOk="0">
                  <a:moveTo>
                    <a:pt x="0" y="0"/>
                  </a:moveTo>
                  <a:lnTo>
                    <a:pt x="20427" y="1004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7"/>
            <p:cNvSpPr/>
            <p:nvPr/>
          </p:nvSpPr>
          <p:spPr>
            <a:xfrm>
              <a:off x="608719" y="-11"/>
              <a:ext cx="606220" cy="643356"/>
            </a:xfrm>
            <a:custGeom>
              <a:avLst/>
              <a:gdLst/>
              <a:ahLst/>
              <a:cxnLst/>
              <a:rect l="l" t="t" r="r" b="b"/>
              <a:pathLst>
                <a:path w="20372" h="20036" extrusionOk="0">
                  <a:moveTo>
                    <a:pt x="20372" y="0"/>
                  </a:moveTo>
                  <a:lnTo>
                    <a:pt x="1" y="10046"/>
                  </a:lnTo>
                  <a:lnTo>
                    <a:pt x="20372" y="20036"/>
                  </a:lnTo>
                  <a:lnTo>
                    <a:pt x="20372"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7"/>
            <p:cNvSpPr/>
            <p:nvPr/>
          </p:nvSpPr>
          <p:spPr>
            <a:xfrm>
              <a:off x="1214909" y="-11"/>
              <a:ext cx="607886" cy="322577"/>
            </a:xfrm>
            <a:custGeom>
              <a:avLst/>
              <a:gdLst/>
              <a:ahLst/>
              <a:cxnLst/>
              <a:rect l="l" t="t" r="r" b="b"/>
              <a:pathLst>
                <a:path w="20428" h="10046" extrusionOk="0">
                  <a:moveTo>
                    <a:pt x="1" y="0"/>
                  </a:moveTo>
                  <a:lnTo>
                    <a:pt x="20427" y="1004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8" name="Google Shape;328;p7"/>
          <p:cNvGrpSpPr/>
          <p:nvPr/>
        </p:nvGrpSpPr>
        <p:grpSpPr>
          <a:xfrm>
            <a:off x="6714243" y="3860093"/>
            <a:ext cx="2429755" cy="1286712"/>
            <a:chOff x="6714243" y="3860093"/>
            <a:chExt cx="2429755" cy="1286712"/>
          </a:xfrm>
        </p:grpSpPr>
        <p:sp>
          <p:nvSpPr>
            <p:cNvPr id="329" name="Google Shape;329;p7"/>
            <p:cNvSpPr/>
            <p:nvPr/>
          </p:nvSpPr>
          <p:spPr>
            <a:xfrm>
              <a:off x="7929952" y="3860093"/>
              <a:ext cx="606220" cy="643388"/>
            </a:xfrm>
            <a:custGeom>
              <a:avLst/>
              <a:gdLst/>
              <a:ahLst/>
              <a:cxnLst/>
              <a:rect l="l" t="t" r="r" b="b"/>
              <a:pathLst>
                <a:path w="20372" h="20037" extrusionOk="0">
                  <a:moveTo>
                    <a:pt x="0" y="0"/>
                  </a:moveTo>
                  <a:lnTo>
                    <a:pt x="0" y="20036"/>
                  </a:lnTo>
                  <a:lnTo>
                    <a:pt x="20371" y="10046"/>
                  </a:lnTo>
                  <a:lnTo>
                    <a:pt x="0"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7"/>
            <p:cNvSpPr/>
            <p:nvPr/>
          </p:nvSpPr>
          <p:spPr>
            <a:xfrm>
              <a:off x="8536142" y="4182670"/>
              <a:ext cx="607856" cy="643356"/>
            </a:xfrm>
            <a:custGeom>
              <a:avLst/>
              <a:gdLst/>
              <a:ahLst/>
              <a:cxnLst/>
              <a:rect l="l" t="t" r="r" b="b"/>
              <a:pathLst>
                <a:path w="20427" h="20036" extrusionOk="0">
                  <a:moveTo>
                    <a:pt x="0" y="0"/>
                  </a:moveTo>
                  <a:lnTo>
                    <a:pt x="0" y="20036"/>
                  </a:lnTo>
                  <a:lnTo>
                    <a:pt x="20427" y="9990"/>
                  </a:lnTo>
                  <a:lnTo>
                    <a:pt x="0"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7"/>
            <p:cNvSpPr/>
            <p:nvPr/>
          </p:nvSpPr>
          <p:spPr>
            <a:xfrm>
              <a:off x="7322095" y="4825993"/>
              <a:ext cx="607886" cy="320811"/>
            </a:xfrm>
            <a:custGeom>
              <a:avLst/>
              <a:gdLst/>
              <a:ahLst/>
              <a:cxnLst/>
              <a:rect l="l" t="t" r="r" b="b"/>
              <a:pathLst>
                <a:path w="20428" h="9991" extrusionOk="0">
                  <a:moveTo>
                    <a:pt x="1" y="1"/>
                  </a:moveTo>
                  <a:lnTo>
                    <a:pt x="1" y="9991"/>
                  </a:lnTo>
                  <a:lnTo>
                    <a:pt x="20427" y="9991"/>
                  </a:lnTo>
                  <a:lnTo>
                    <a:pt x="1"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7"/>
            <p:cNvSpPr/>
            <p:nvPr/>
          </p:nvSpPr>
          <p:spPr>
            <a:xfrm>
              <a:off x="7929952" y="4503448"/>
              <a:ext cx="606220" cy="643356"/>
            </a:xfrm>
            <a:custGeom>
              <a:avLst/>
              <a:gdLst/>
              <a:ahLst/>
              <a:cxnLst/>
              <a:rect l="l" t="t" r="r" b="b"/>
              <a:pathLst>
                <a:path w="20372" h="20036" extrusionOk="0">
                  <a:moveTo>
                    <a:pt x="0" y="0"/>
                  </a:moveTo>
                  <a:lnTo>
                    <a:pt x="0" y="20036"/>
                  </a:lnTo>
                  <a:lnTo>
                    <a:pt x="20371" y="10046"/>
                  </a:lnTo>
                  <a:lnTo>
                    <a:pt x="0"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7"/>
            <p:cNvSpPr/>
            <p:nvPr/>
          </p:nvSpPr>
          <p:spPr>
            <a:xfrm>
              <a:off x="8536142" y="4825993"/>
              <a:ext cx="607856" cy="320811"/>
            </a:xfrm>
            <a:custGeom>
              <a:avLst/>
              <a:gdLst/>
              <a:ahLst/>
              <a:cxnLst/>
              <a:rect l="l" t="t" r="r" b="b"/>
              <a:pathLst>
                <a:path w="20427" h="9991" extrusionOk="0">
                  <a:moveTo>
                    <a:pt x="0" y="1"/>
                  </a:moveTo>
                  <a:lnTo>
                    <a:pt x="0" y="9991"/>
                  </a:lnTo>
                  <a:lnTo>
                    <a:pt x="20427" y="9991"/>
                  </a:lnTo>
                  <a:lnTo>
                    <a:pt x="0"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7"/>
            <p:cNvSpPr/>
            <p:nvPr/>
          </p:nvSpPr>
          <p:spPr>
            <a:xfrm>
              <a:off x="7322095" y="3860093"/>
              <a:ext cx="607886" cy="643388"/>
            </a:xfrm>
            <a:custGeom>
              <a:avLst/>
              <a:gdLst/>
              <a:ahLst/>
              <a:cxnLst/>
              <a:rect l="l" t="t" r="r" b="b"/>
              <a:pathLst>
                <a:path w="20428" h="20037" extrusionOk="0">
                  <a:moveTo>
                    <a:pt x="20427" y="0"/>
                  </a:moveTo>
                  <a:lnTo>
                    <a:pt x="1" y="10046"/>
                  </a:lnTo>
                  <a:lnTo>
                    <a:pt x="20427" y="20036"/>
                  </a:lnTo>
                  <a:lnTo>
                    <a:pt x="20427"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7"/>
            <p:cNvSpPr/>
            <p:nvPr/>
          </p:nvSpPr>
          <p:spPr>
            <a:xfrm>
              <a:off x="8536142" y="3860093"/>
              <a:ext cx="607856" cy="643388"/>
            </a:xfrm>
            <a:custGeom>
              <a:avLst/>
              <a:gdLst/>
              <a:ahLst/>
              <a:cxnLst/>
              <a:rect l="l" t="t" r="r" b="b"/>
              <a:pathLst>
                <a:path w="20427" h="20037" extrusionOk="0">
                  <a:moveTo>
                    <a:pt x="20427" y="0"/>
                  </a:moveTo>
                  <a:lnTo>
                    <a:pt x="0" y="10046"/>
                  </a:lnTo>
                  <a:lnTo>
                    <a:pt x="20427" y="20036"/>
                  </a:lnTo>
                  <a:lnTo>
                    <a:pt x="20427"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7"/>
            <p:cNvSpPr/>
            <p:nvPr/>
          </p:nvSpPr>
          <p:spPr>
            <a:xfrm>
              <a:off x="7929952" y="4182670"/>
              <a:ext cx="606220" cy="643356"/>
            </a:xfrm>
            <a:custGeom>
              <a:avLst/>
              <a:gdLst/>
              <a:ahLst/>
              <a:cxnLst/>
              <a:rect l="l" t="t" r="r" b="b"/>
              <a:pathLst>
                <a:path w="20372" h="20036" extrusionOk="0">
                  <a:moveTo>
                    <a:pt x="20371" y="0"/>
                  </a:moveTo>
                  <a:lnTo>
                    <a:pt x="0" y="9990"/>
                  </a:lnTo>
                  <a:lnTo>
                    <a:pt x="20371" y="20036"/>
                  </a:lnTo>
                  <a:lnTo>
                    <a:pt x="2037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7"/>
            <p:cNvSpPr/>
            <p:nvPr/>
          </p:nvSpPr>
          <p:spPr>
            <a:xfrm>
              <a:off x="7322095" y="4503448"/>
              <a:ext cx="607886" cy="643356"/>
            </a:xfrm>
            <a:custGeom>
              <a:avLst/>
              <a:gdLst/>
              <a:ahLst/>
              <a:cxnLst/>
              <a:rect l="l" t="t" r="r" b="b"/>
              <a:pathLst>
                <a:path w="20428" h="20036" extrusionOk="0">
                  <a:moveTo>
                    <a:pt x="20427" y="0"/>
                  </a:moveTo>
                  <a:lnTo>
                    <a:pt x="1" y="10046"/>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7"/>
            <p:cNvSpPr/>
            <p:nvPr/>
          </p:nvSpPr>
          <p:spPr>
            <a:xfrm>
              <a:off x="7929952" y="4825993"/>
              <a:ext cx="606220" cy="320811"/>
            </a:xfrm>
            <a:custGeom>
              <a:avLst/>
              <a:gdLst/>
              <a:ahLst/>
              <a:cxnLst/>
              <a:rect l="l" t="t" r="r" b="b"/>
              <a:pathLst>
                <a:path w="20372" h="9991" extrusionOk="0">
                  <a:moveTo>
                    <a:pt x="20371" y="1"/>
                  </a:moveTo>
                  <a:lnTo>
                    <a:pt x="0" y="9991"/>
                  </a:lnTo>
                  <a:lnTo>
                    <a:pt x="20371" y="9991"/>
                  </a:lnTo>
                  <a:lnTo>
                    <a:pt x="20371"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7"/>
            <p:cNvSpPr/>
            <p:nvPr/>
          </p:nvSpPr>
          <p:spPr>
            <a:xfrm>
              <a:off x="8536142" y="4503448"/>
              <a:ext cx="607856" cy="643356"/>
            </a:xfrm>
            <a:custGeom>
              <a:avLst/>
              <a:gdLst/>
              <a:ahLst/>
              <a:cxnLst/>
              <a:rect l="l" t="t" r="r" b="b"/>
              <a:pathLst>
                <a:path w="20427" h="20036" extrusionOk="0">
                  <a:moveTo>
                    <a:pt x="20427" y="0"/>
                  </a:moveTo>
                  <a:lnTo>
                    <a:pt x="0" y="10046"/>
                  </a:lnTo>
                  <a:lnTo>
                    <a:pt x="20427" y="2003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7"/>
            <p:cNvSpPr/>
            <p:nvPr/>
          </p:nvSpPr>
          <p:spPr>
            <a:xfrm>
              <a:off x="6714243" y="4825993"/>
              <a:ext cx="607856" cy="320811"/>
            </a:xfrm>
            <a:custGeom>
              <a:avLst/>
              <a:gdLst/>
              <a:ahLst/>
              <a:cxnLst/>
              <a:rect l="l" t="t" r="r" b="b"/>
              <a:pathLst>
                <a:path w="20427" h="9991" extrusionOk="0">
                  <a:moveTo>
                    <a:pt x="20427" y="1"/>
                  </a:moveTo>
                  <a:lnTo>
                    <a:pt x="0" y="9991"/>
                  </a:lnTo>
                  <a:lnTo>
                    <a:pt x="20427" y="9991"/>
                  </a:lnTo>
                  <a:lnTo>
                    <a:pt x="20427"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1" name="Google Shape;341;p7"/>
          <p:cNvSpPr txBox="1">
            <a:spLocks noGrp="1"/>
          </p:cNvSpPr>
          <p:nvPr>
            <p:ph type="title"/>
          </p:nvPr>
        </p:nvSpPr>
        <p:spPr>
          <a:xfrm>
            <a:off x="1320025" y="866525"/>
            <a:ext cx="6455700" cy="6681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342" name="Google Shape;342;p7"/>
          <p:cNvSpPr txBox="1">
            <a:spLocks noGrp="1"/>
          </p:cNvSpPr>
          <p:nvPr>
            <p:ph type="body" idx="1"/>
          </p:nvPr>
        </p:nvSpPr>
        <p:spPr>
          <a:xfrm>
            <a:off x="1320025" y="1582625"/>
            <a:ext cx="3133500" cy="29553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sz="1800"/>
            </a:lvl4pPr>
            <a:lvl5pPr marL="2286000" lvl="4" indent="-342900">
              <a:spcBef>
                <a:spcPts val="0"/>
              </a:spcBef>
              <a:spcAft>
                <a:spcPts val="0"/>
              </a:spcAft>
              <a:buSzPts val="1800"/>
              <a:buChar char="○"/>
              <a:defRPr sz="1800"/>
            </a:lvl5pPr>
            <a:lvl6pPr marL="2743200" lvl="5" indent="-342900">
              <a:spcBef>
                <a:spcPts val="0"/>
              </a:spcBef>
              <a:spcAft>
                <a:spcPts val="0"/>
              </a:spcAft>
              <a:buSzPts val="1800"/>
              <a:buChar char="■"/>
              <a:defRPr sz="1800"/>
            </a:lvl6pPr>
            <a:lvl7pPr marL="3200400" lvl="6" indent="-342900">
              <a:spcBef>
                <a:spcPts val="0"/>
              </a:spcBef>
              <a:spcAft>
                <a:spcPts val="0"/>
              </a:spcAft>
              <a:buSzPts val="1800"/>
              <a:buChar char="●"/>
              <a:defRPr sz="1800"/>
            </a:lvl7pPr>
            <a:lvl8pPr marL="3657600" lvl="7" indent="-342900">
              <a:spcBef>
                <a:spcPts val="0"/>
              </a:spcBef>
              <a:spcAft>
                <a:spcPts val="0"/>
              </a:spcAft>
              <a:buSzPts val="1800"/>
              <a:buChar char="○"/>
              <a:defRPr sz="1800"/>
            </a:lvl8pPr>
            <a:lvl9pPr marL="4114800" lvl="8" indent="-342900">
              <a:spcBef>
                <a:spcPts val="0"/>
              </a:spcBef>
              <a:spcAft>
                <a:spcPts val="0"/>
              </a:spcAft>
              <a:buSzPts val="1800"/>
              <a:buChar char="■"/>
              <a:defRPr sz="1800"/>
            </a:lvl9pPr>
          </a:lstStyle>
          <a:p>
            <a:endParaRPr/>
          </a:p>
        </p:txBody>
      </p:sp>
      <p:sp>
        <p:nvSpPr>
          <p:cNvPr id="343" name="Google Shape;343;p7"/>
          <p:cNvSpPr txBox="1">
            <a:spLocks noGrp="1"/>
          </p:cNvSpPr>
          <p:nvPr>
            <p:ph type="body" idx="2"/>
          </p:nvPr>
        </p:nvSpPr>
        <p:spPr>
          <a:xfrm>
            <a:off x="4642177" y="1582625"/>
            <a:ext cx="3133500" cy="29553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sz="1800"/>
            </a:lvl4pPr>
            <a:lvl5pPr marL="2286000" lvl="4" indent="-342900">
              <a:spcBef>
                <a:spcPts val="0"/>
              </a:spcBef>
              <a:spcAft>
                <a:spcPts val="0"/>
              </a:spcAft>
              <a:buSzPts val="1800"/>
              <a:buChar char="○"/>
              <a:defRPr sz="1800"/>
            </a:lvl5pPr>
            <a:lvl6pPr marL="2743200" lvl="5" indent="-342900">
              <a:spcBef>
                <a:spcPts val="0"/>
              </a:spcBef>
              <a:spcAft>
                <a:spcPts val="0"/>
              </a:spcAft>
              <a:buSzPts val="1800"/>
              <a:buChar char="■"/>
              <a:defRPr sz="1800"/>
            </a:lvl6pPr>
            <a:lvl7pPr marL="3200400" lvl="6" indent="-342900">
              <a:spcBef>
                <a:spcPts val="0"/>
              </a:spcBef>
              <a:spcAft>
                <a:spcPts val="0"/>
              </a:spcAft>
              <a:buSzPts val="1800"/>
              <a:buChar char="●"/>
              <a:defRPr sz="1800"/>
            </a:lvl7pPr>
            <a:lvl8pPr marL="3657600" lvl="7" indent="-342900">
              <a:spcBef>
                <a:spcPts val="0"/>
              </a:spcBef>
              <a:spcAft>
                <a:spcPts val="0"/>
              </a:spcAft>
              <a:buSzPts val="1800"/>
              <a:buChar char="○"/>
              <a:defRPr sz="1800"/>
            </a:lvl8pPr>
            <a:lvl9pPr marL="4114800" lvl="8" indent="-342900">
              <a:spcBef>
                <a:spcPts val="0"/>
              </a:spcBef>
              <a:spcAft>
                <a:spcPts val="0"/>
              </a:spcAft>
              <a:buSzPts val="1800"/>
              <a:buChar char="■"/>
              <a:defRPr sz="1800"/>
            </a:lvl9pPr>
          </a:lstStyle>
          <a:p>
            <a:endParaRPr/>
          </a:p>
        </p:txBody>
      </p:sp>
      <p:sp>
        <p:nvSpPr>
          <p:cNvPr id="344" name="Google Shape;344;p7"/>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345"/>
        <p:cNvGrpSpPr/>
        <p:nvPr/>
      </p:nvGrpSpPr>
      <p:grpSpPr>
        <a:xfrm>
          <a:off x="0" y="0"/>
          <a:ext cx="0" cy="0"/>
          <a:chOff x="0" y="0"/>
          <a:chExt cx="0" cy="0"/>
        </a:xfrm>
      </p:grpSpPr>
      <p:grpSp>
        <p:nvGrpSpPr>
          <p:cNvPr id="346" name="Google Shape;346;p8"/>
          <p:cNvGrpSpPr/>
          <p:nvPr/>
        </p:nvGrpSpPr>
        <p:grpSpPr>
          <a:xfrm>
            <a:off x="6714243" y="3860093"/>
            <a:ext cx="2429755" cy="1286712"/>
            <a:chOff x="6714243" y="3860093"/>
            <a:chExt cx="2429755" cy="1286712"/>
          </a:xfrm>
        </p:grpSpPr>
        <p:sp>
          <p:nvSpPr>
            <p:cNvPr id="347" name="Google Shape;347;p8"/>
            <p:cNvSpPr/>
            <p:nvPr/>
          </p:nvSpPr>
          <p:spPr>
            <a:xfrm>
              <a:off x="7929952" y="3860093"/>
              <a:ext cx="606220" cy="643388"/>
            </a:xfrm>
            <a:custGeom>
              <a:avLst/>
              <a:gdLst/>
              <a:ahLst/>
              <a:cxnLst/>
              <a:rect l="l" t="t" r="r" b="b"/>
              <a:pathLst>
                <a:path w="20372" h="20037" extrusionOk="0">
                  <a:moveTo>
                    <a:pt x="0" y="0"/>
                  </a:moveTo>
                  <a:lnTo>
                    <a:pt x="0" y="20036"/>
                  </a:lnTo>
                  <a:lnTo>
                    <a:pt x="20371" y="10046"/>
                  </a:lnTo>
                  <a:lnTo>
                    <a:pt x="0"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8"/>
            <p:cNvSpPr/>
            <p:nvPr/>
          </p:nvSpPr>
          <p:spPr>
            <a:xfrm>
              <a:off x="8536142" y="4182670"/>
              <a:ext cx="607856" cy="643356"/>
            </a:xfrm>
            <a:custGeom>
              <a:avLst/>
              <a:gdLst/>
              <a:ahLst/>
              <a:cxnLst/>
              <a:rect l="l" t="t" r="r" b="b"/>
              <a:pathLst>
                <a:path w="20427" h="20036" extrusionOk="0">
                  <a:moveTo>
                    <a:pt x="0" y="0"/>
                  </a:moveTo>
                  <a:lnTo>
                    <a:pt x="0" y="20036"/>
                  </a:lnTo>
                  <a:lnTo>
                    <a:pt x="20427" y="9990"/>
                  </a:lnTo>
                  <a:lnTo>
                    <a:pt x="0"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8"/>
            <p:cNvSpPr/>
            <p:nvPr/>
          </p:nvSpPr>
          <p:spPr>
            <a:xfrm>
              <a:off x="7322095" y="4825993"/>
              <a:ext cx="607886" cy="320811"/>
            </a:xfrm>
            <a:custGeom>
              <a:avLst/>
              <a:gdLst/>
              <a:ahLst/>
              <a:cxnLst/>
              <a:rect l="l" t="t" r="r" b="b"/>
              <a:pathLst>
                <a:path w="20428" h="9991" extrusionOk="0">
                  <a:moveTo>
                    <a:pt x="1" y="1"/>
                  </a:moveTo>
                  <a:lnTo>
                    <a:pt x="1" y="9991"/>
                  </a:lnTo>
                  <a:lnTo>
                    <a:pt x="20427" y="9991"/>
                  </a:lnTo>
                  <a:lnTo>
                    <a:pt x="1"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8"/>
            <p:cNvSpPr/>
            <p:nvPr/>
          </p:nvSpPr>
          <p:spPr>
            <a:xfrm>
              <a:off x="7929952" y="4503448"/>
              <a:ext cx="606220" cy="643356"/>
            </a:xfrm>
            <a:custGeom>
              <a:avLst/>
              <a:gdLst/>
              <a:ahLst/>
              <a:cxnLst/>
              <a:rect l="l" t="t" r="r" b="b"/>
              <a:pathLst>
                <a:path w="20372" h="20036" extrusionOk="0">
                  <a:moveTo>
                    <a:pt x="0" y="0"/>
                  </a:moveTo>
                  <a:lnTo>
                    <a:pt x="0" y="20036"/>
                  </a:lnTo>
                  <a:lnTo>
                    <a:pt x="20371" y="10046"/>
                  </a:lnTo>
                  <a:lnTo>
                    <a:pt x="0"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8"/>
            <p:cNvSpPr/>
            <p:nvPr/>
          </p:nvSpPr>
          <p:spPr>
            <a:xfrm>
              <a:off x="8536142" y="4825993"/>
              <a:ext cx="607856" cy="320811"/>
            </a:xfrm>
            <a:custGeom>
              <a:avLst/>
              <a:gdLst/>
              <a:ahLst/>
              <a:cxnLst/>
              <a:rect l="l" t="t" r="r" b="b"/>
              <a:pathLst>
                <a:path w="20427" h="9991" extrusionOk="0">
                  <a:moveTo>
                    <a:pt x="0" y="1"/>
                  </a:moveTo>
                  <a:lnTo>
                    <a:pt x="0" y="9991"/>
                  </a:lnTo>
                  <a:lnTo>
                    <a:pt x="20427" y="9991"/>
                  </a:lnTo>
                  <a:lnTo>
                    <a:pt x="0"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8"/>
            <p:cNvSpPr/>
            <p:nvPr/>
          </p:nvSpPr>
          <p:spPr>
            <a:xfrm>
              <a:off x="7322095" y="3860093"/>
              <a:ext cx="607886" cy="643388"/>
            </a:xfrm>
            <a:custGeom>
              <a:avLst/>
              <a:gdLst/>
              <a:ahLst/>
              <a:cxnLst/>
              <a:rect l="l" t="t" r="r" b="b"/>
              <a:pathLst>
                <a:path w="20428" h="20037" extrusionOk="0">
                  <a:moveTo>
                    <a:pt x="20427" y="0"/>
                  </a:moveTo>
                  <a:lnTo>
                    <a:pt x="1" y="10046"/>
                  </a:lnTo>
                  <a:lnTo>
                    <a:pt x="20427" y="20036"/>
                  </a:lnTo>
                  <a:lnTo>
                    <a:pt x="20427"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8"/>
            <p:cNvSpPr/>
            <p:nvPr/>
          </p:nvSpPr>
          <p:spPr>
            <a:xfrm>
              <a:off x="8536142" y="3860093"/>
              <a:ext cx="607856" cy="643388"/>
            </a:xfrm>
            <a:custGeom>
              <a:avLst/>
              <a:gdLst/>
              <a:ahLst/>
              <a:cxnLst/>
              <a:rect l="l" t="t" r="r" b="b"/>
              <a:pathLst>
                <a:path w="20427" h="20037" extrusionOk="0">
                  <a:moveTo>
                    <a:pt x="20427" y="0"/>
                  </a:moveTo>
                  <a:lnTo>
                    <a:pt x="0" y="10046"/>
                  </a:lnTo>
                  <a:lnTo>
                    <a:pt x="20427" y="20036"/>
                  </a:lnTo>
                  <a:lnTo>
                    <a:pt x="20427"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8"/>
            <p:cNvSpPr/>
            <p:nvPr/>
          </p:nvSpPr>
          <p:spPr>
            <a:xfrm>
              <a:off x="7929952" y="4182670"/>
              <a:ext cx="606220" cy="643356"/>
            </a:xfrm>
            <a:custGeom>
              <a:avLst/>
              <a:gdLst/>
              <a:ahLst/>
              <a:cxnLst/>
              <a:rect l="l" t="t" r="r" b="b"/>
              <a:pathLst>
                <a:path w="20372" h="20036" extrusionOk="0">
                  <a:moveTo>
                    <a:pt x="20371" y="0"/>
                  </a:moveTo>
                  <a:lnTo>
                    <a:pt x="0" y="9990"/>
                  </a:lnTo>
                  <a:lnTo>
                    <a:pt x="20371" y="20036"/>
                  </a:lnTo>
                  <a:lnTo>
                    <a:pt x="2037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8"/>
            <p:cNvSpPr/>
            <p:nvPr/>
          </p:nvSpPr>
          <p:spPr>
            <a:xfrm>
              <a:off x="7322095" y="4503448"/>
              <a:ext cx="607886" cy="643356"/>
            </a:xfrm>
            <a:custGeom>
              <a:avLst/>
              <a:gdLst/>
              <a:ahLst/>
              <a:cxnLst/>
              <a:rect l="l" t="t" r="r" b="b"/>
              <a:pathLst>
                <a:path w="20428" h="20036" extrusionOk="0">
                  <a:moveTo>
                    <a:pt x="20427" y="0"/>
                  </a:moveTo>
                  <a:lnTo>
                    <a:pt x="1" y="10046"/>
                  </a:lnTo>
                  <a:lnTo>
                    <a:pt x="20427" y="20036"/>
                  </a:lnTo>
                  <a:lnTo>
                    <a:pt x="20427"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8"/>
            <p:cNvSpPr/>
            <p:nvPr/>
          </p:nvSpPr>
          <p:spPr>
            <a:xfrm>
              <a:off x="7929952" y="4825993"/>
              <a:ext cx="606220" cy="320811"/>
            </a:xfrm>
            <a:custGeom>
              <a:avLst/>
              <a:gdLst/>
              <a:ahLst/>
              <a:cxnLst/>
              <a:rect l="l" t="t" r="r" b="b"/>
              <a:pathLst>
                <a:path w="20372" h="9991" extrusionOk="0">
                  <a:moveTo>
                    <a:pt x="20371" y="1"/>
                  </a:moveTo>
                  <a:lnTo>
                    <a:pt x="0" y="9991"/>
                  </a:lnTo>
                  <a:lnTo>
                    <a:pt x="20371" y="9991"/>
                  </a:lnTo>
                  <a:lnTo>
                    <a:pt x="20371"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8"/>
            <p:cNvSpPr/>
            <p:nvPr/>
          </p:nvSpPr>
          <p:spPr>
            <a:xfrm>
              <a:off x="8536142" y="4503448"/>
              <a:ext cx="607856" cy="643356"/>
            </a:xfrm>
            <a:custGeom>
              <a:avLst/>
              <a:gdLst/>
              <a:ahLst/>
              <a:cxnLst/>
              <a:rect l="l" t="t" r="r" b="b"/>
              <a:pathLst>
                <a:path w="20427" h="20036" extrusionOk="0">
                  <a:moveTo>
                    <a:pt x="20427" y="0"/>
                  </a:moveTo>
                  <a:lnTo>
                    <a:pt x="0" y="10046"/>
                  </a:lnTo>
                  <a:lnTo>
                    <a:pt x="20427" y="2003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8"/>
            <p:cNvSpPr/>
            <p:nvPr/>
          </p:nvSpPr>
          <p:spPr>
            <a:xfrm>
              <a:off x="6714243" y="4825993"/>
              <a:ext cx="607856" cy="320811"/>
            </a:xfrm>
            <a:custGeom>
              <a:avLst/>
              <a:gdLst/>
              <a:ahLst/>
              <a:cxnLst/>
              <a:rect l="l" t="t" r="r" b="b"/>
              <a:pathLst>
                <a:path w="20427" h="9991" extrusionOk="0">
                  <a:moveTo>
                    <a:pt x="20427" y="1"/>
                  </a:moveTo>
                  <a:lnTo>
                    <a:pt x="0" y="9991"/>
                  </a:lnTo>
                  <a:lnTo>
                    <a:pt x="20427" y="9991"/>
                  </a:lnTo>
                  <a:lnTo>
                    <a:pt x="20427"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9" name="Google Shape;359;p8"/>
          <p:cNvGrpSpPr/>
          <p:nvPr/>
        </p:nvGrpSpPr>
        <p:grpSpPr>
          <a:xfrm>
            <a:off x="892" y="-11"/>
            <a:ext cx="3037586" cy="2252645"/>
            <a:chOff x="892" y="-11"/>
            <a:chExt cx="3037586" cy="2252645"/>
          </a:xfrm>
        </p:grpSpPr>
        <p:sp>
          <p:nvSpPr>
            <p:cNvPr id="360" name="Google Shape;360;p8"/>
            <p:cNvSpPr/>
            <p:nvPr/>
          </p:nvSpPr>
          <p:spPr>
            <a:xfrm>
              <a:off x="892" y="643313"/>
              <a:ext cx="607856" cy="643388"/>
            </a:xfrm>
            <a:custGeom>
              <a:avLst/>
              <a:gdLst/>
              <a:ahLst/>
              <a:cxnLst/>
              <a:rect l="l" t="t" r="r" b="b"/>
              <a:pathLst>
                <a:path w="20427" h="20037" extrusionOk="0">
                  <a:moveTo>
                    <a:pt x="0" y="1"/>
                  </a:moveTo>
                  <a:lnTo>
                    <a:pt x="0" y="20037"/>
                  </a:lnTo>
                  <a:lnTo>
                    <a:pt x="20427" y="10047"/>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8"/>
            <p:cNvSpPr/>
            <p:nvPr/>
          </p:nvSpPr>
          <p:spPr>
            <a:xfrm>
              <a:off x="608719" y="322534"/>
              <a:ext cx="606220" cy="643388"/>
            </a:xfrm>
            <a:custGeom>
              <a:avLst/>
              <a:gdLst/>
              <a:ahLst/>
              <a:cxnLst/>
              <a:rect l="l" t="t" r="r" b="b"/>
              <a:pathLst>
                <a:path w="20372" h="20037" extrusionOk="0">
                  <a:moveTo>
                    <a:pt x="1" y="1"/>
                  </a:moveTo>
                  <a:lnTo>
                    <a:pt x="1" y="20037"/>
                  </a:lnTo>
                  <a:lnTo>
                    <a:pt x="20372" y="9991"/>
                  </a:lnTo>
                  <a:lnTo>
                    <a:pt x="1" y="1"/>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8"/>
            <p:cNvSpPr/>
            <p:nvPr/>
          </p:nvSpPr>
          <p:spPr>
            <a:xfrm>
              <a:off x="608719" y="965890"/>
              <a:ext cx="606220" cy="643388"/>
            </a:xfrm>
            <a:custGeom>
              <a:avLst/>
              <a:gdLst/>
              <a:ahLst/>
              <a:cxnLst/>
              <a:rect l="l" t="t" r="r" b="b"/>
              <a:pathLst>
                <a:path w="20372" h="20037" extrusionOk="0">
                  <a:moveTo>
                    <a:pt x="1" y="1"/>
                  </a:moveTo>
                  <a:lnTo>
                    <a:pt x="1" y="20037"/>
                  </a:lnTo>
                  <a:lnTo>
                    <a:pt x="20372" y="9991"/>
                  </a:lnTo>
                  <a:lnTo>
                    <a:pt x="1"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8"/>
            <p:cNvSpPr/>
            <p:nvPr/>
          </p:nvSpPr>
          <p:spPr>
            <a:xfrm>
              <a:off x="1822766" y="322534"/>
              <a:ext cx="607856" cy="643388"/>
            </a:xfrm>
            <a:custGeom>
              <a:avLst/>
              <a:gdLst/>
              <a:ahLst/>
              <a:cxnLst/>
              <a:rect l="l" t="t" r="r" b="b"/>
              <a:pathLst>
                <a:path w="20427" h="20037" extrusionOk="0">
                  <a:moveTo>
                    <a:pt x="0" y="1"/>
                  </a:moveTo>
                  <a:lnTo>
                    <a:pt x="0" y="20037"/>
                  </a:lnTo>
                  <a:lnTo>
                    <a:pt x="20427" y="9991"/>
                  </a:lnTo>
                  <a:lnTo>
                    <a:pt x="0"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8"/>
            <p:cNvSpPr/>
            <p:nvPr/>
          </p:nvSpPr>
          <p:spPr>
            <a:xfrm>
              <a:off x="1214909" y="1286669"/>
              <a:ext cx="607886" cy="643388"/>
            </a:xfrm>
            <a:custGeom>
              <a:avLst/>
              <a:gdLst/>
              <a:ahLst/>
              <a:cxnLst/>
              <a:rect l="l" t="t" r="r" b="b"/>
              <a:pathLst>
                <a:path w="20428" h="20037" extrusionOk="0">
                  <a:moveTo>
                    <a:pt x="1" y="1"/>
                  </a:moveTo>
                  <a:lnTo>
                    <a:pt x="1" y="20037"/>
                  </a:lnTo>
                  <a:lnTo>
                    <a:pt x="20427" y="10047"/>
                  </a:lnTo>
                  <a:lnTo>
                    <a:pt x="1"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8"/>
            <p:cNvSpPr/>
            <p:nvPr/>
          </p:nvSpPr>
          <p:spPr>
            <a:xfrm>
              <a:off x="1822766" y="965890"/>
              <a:ext cx="607856" cy="643388"/>
            </a:xfrm>
            <a:custGeom>
              <a:avLst/>
              <a:gdLst/>
              <a:ahLst/>
              <a:cxnLst/>
              <a:rect l="l" t="t" r="r" b="b"/>
              <a:pathLst>
                <a:path w="20427" h="20037" extrusionOk="0">
                  <a:moveTo>
                    <a:pt x="0" y="1"/>
                  </a:moveTo>
                  <a:lnTo>
                    <a:pt x="0" y="20037"/>
                  </a:lnTo>
                  <a:lnTo>
                    <a:pt x="20427" y="9991"/>
                  </a:lnTo>
                  <a:lnTo>
                    <a:pt x="0"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8"/>
            <p:cNvSpPr/>
            <p:nvPr/>
          </p:nvSpPr>
          <p:spPr>
            <a:xfrm>
              <a:off x="892" y="-11"/>
              <a:ext cx="607856" cy="643356"/>
            </a:xfrm>
            <a:custGeom>
              <a:avLst/>
              <a:gdLst/>
              <a:ahLst/>
              <a:cxnLst/>
              <a:rect l="l" t="t" r="r" b="b"/>
              <a:pathLst>
                <a:path w="20427" h="20036" extrusionOk="0">
                  <a:moveTo>
                    <a:pt x="0" y="0"/>
                  </a:moveTo>
                  <a:lnTo>
                    <a:pt x="0" y="20036"/>
                  </a:lnTo>
                  <a:lnTo>
                    <a:pt x="20427" y="10046"/>
                  </a:lnTo>
                  <a:lnTo>
                    <a:pt x="0"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8"/>
            <p:cNvSpPr/>
            <p:nvPr/>
          </p:nvSpPr>
          <p:spPr>
            <a:xfrm>
              <a:off x="608719" y="-11"/>
              <a:ext cx="606220" cy="322577"/>
            </a:xfrm>
            <a:custGeom>
              <a:avLst/>
              <a:gdLst/>
              <a:ahLst/>
              <a:cxnLst/>
              <a:rect l="l" t="t" r="r" b="b"/>
              <a:pathLst>
                <a:path w="20372" h="10046" extrusionOk="0">
                  <a:moveTo>
                    <a:pt x="1" y="0"/>
                  </a:moveTo>
                  <a:lnTo>
                    <a:pt x="1" y="10046"/>
                  </a:lnTo>
                  <a:lnTo>
                    <a:pt x="20372"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8"/>
            <p:cNvSpPr/>
            <p:nvPr/>
          </p:nvSpPr>
          <p:spPr>
            <a:xfrm>
              <a:off x="1214909" y="-11"/>
              <a:ext cx="607886" cy="643356"/>
            </a:xfrm>
            <a:custGeom>
              <a:avLst/>
              <a:gdLst/>
              <a:ahLst/>
              <a:cxnLst/>
              <a:rect l="l" t="t" r="r" b="b"/>
              <a:pathLst>
                <a:path w="20428" h="20036" extrusionOk="0">
                  <a:moveTo>
                    <a:pt x="1" y="0"/>
                  </a:moveTo>
                  <a:lnTo>
                    <a:pt x="1" y="20036"/>
                  </a:lnTo>
                  <a:lnTo>
                    <a:pt x="20427" y="10046"/>
                  </a:lnTo>
                  <a:lnTo>
                    <a:pt x="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8"/>
            <p:cNvSpPr/>
            <p:nvPr/>
          </p:nvSpPr>
          <p:spPr>
            <a:xfrm>
              <a:off x="1822766" y="-11"/>
              <a:ext cx="607856" cy="322577"/>
            </a:xfrm>
            <a:custGeom>
              <a:avLst/>
              <a:gdLst/>
              <a:ahLst/>
              <a:cxnLst/>
              <a:rect l="l" t="t" r="r" b="b"/>
              <a:pathLst>
                <a:path w="20427" h="10046" extrusionOk="0">
                  <a:moveTo>
                    <a:pt x="0" y="0"/>
                  </a:moveTo>
                  <a:lnTo>
                    <a:pt x="0" y="10046"/>
                  </a:lnTo>
                  <a:lnTo>
                    <a:pt x="20427"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8"/>
            <p:cNvSpPr/>
            <p:nvPr/>
          </p:nvSpPr>
          <p:spPr>
            <a:xfrm>
              <a:off x="2430592" y="-11"/>
              <a:ext cx="607886" cy="643356"/>
            </a:xfrm>
            <a:custGeom>
              <a:avLst/>
              <a:gdLst/>
              <a:ahLst/>
              <a:cxnLst/>
              <a:rect l="l" t="t" r="r" b="b"/>
              <a:pathLst>
                <a:path w="20428" h="20036" extrusionOk="0">
                  <a:moveTo>
                    <a:pt x="1" y="0"/>
                  </a:moveTo>
                  <a:lnTo>
                    <a:pt x="1" y="20036"/>
                  </a:lnTo>
                  <a:lnTo>
                    <a:pt x="20427" y="10046"/>
                  </a:lnTo>
                  <a:lnTo>
                    <a:pt x="1"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8"/>
            <p:cNvSpPr/>
            <p:nvPr/>
          </p:nvSpPr>
          <p:spPr>
            <a:xfrm>
              <a:off x="892" y="322534"/>
              <a:ext cx="607856"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8"/>
            <p:cNvSpPr/>
            <p:nvPr/>
          </p:nvSpPr>
          <p:spPr>
            <a:xfrm>
              <a:off x="608719" y="643313"/>
              <a:ext cx="606220"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8"/>
            <p:cNvSpPr/>
            <p:nvPr/>
          </p:nvSpPr>
          <p:spPr>
            <a:xfrm>
              <a:off x="892" y="965890"/>
              <a:ext cx="607856"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8"/>
            <p:cNvSpPr/>
            <p:nvPr/>
          </p:nvSpPr>
          <p:spPr>
            <a:xfrm>
              <a:off x="608719" y="1286669"/>
              <a:ext cx="606220"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8"/>
            <p:cNvSpPr/>
            <p:nvPr/>
          </p:nvSpPr>
          <p:spPr>
            <a:xfrm>
              <a:off x="892" y="1609246"/>
              <a:ext cx="607856" cy="643388"/>
            </a:xfrm>
            <a:custGeom>
              <a:avLst/>
              <a:gdLst/>
              <a:ahLst/>
              <a:cxnLst/>
              <a:rect l="l" t="t" r="r" b="b"/>
              <a:pathLst>
                <a:path w="20427" h="20037" extrusionOk="0">
                  <a:moveTo>
                    <a:pt x="20427" y="1"/>
                  </a:moveTo>
                  <a:lnTo>
                    <a:pt x="0" y="9991"/>
                  </a:lnTo>
                  <a:lnTo>
                    <a:pt x="20427" y="20036"/>
                  </a:lnTo>
                  <a:lnTo>
                    <a:pt x="20427"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8"/>
            <p:cNvSpPr/>
            <p:nvPr/>
          </p:nvSpPr>
          <p:spPr>
            <a:xfrm>
              <a:off x="1214909" y="322534"/>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8"/>
            <p:cNvSpPr/>
            <p:nvPr/>
          </p:nvSpPr>
          <p:spPr>
            <a:xfrm>
              <a:off x="1214909" y="965890"/>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8"/>
            <p:cNvSpPr/>
            <p:nvPr/>
          </p:nvSpPr>
          <p:spPr>
            <a:xfrm>
              <a:off x="1214909" y="1609246"/>
              <a:ext cx="607886" cy="643388"/>
            </a:xfrm>
            <a:custGeom>
              <a:avLst/>
              <a:gdLst/>
              <a:ahLst/>
              <a:cxnLst/>
              <a:rect l="l" t="t" r="r" b="b"/>
              <a:pathLst>
                <a:path w="20428" h="20037" extrusionOk="0">
                  <a:moveTo>
                    <a:pt x="20427" y="1"/>
                  </a:moveTo>
                  <a:lnTo>
                    <a:pt x="1" y="9991"/>
                  </a:lnTo>
                  <a:lnTo>
                    <a:pt x="20427" y="20036"/>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8"/>
            <p:cNvSpPr/>
            <p:nvPr/>
          </p:nvSpPr>
          <p:spPr>
            <a:xfrm>
              <a:off x="2430592" y="322534"/>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8"/>
            <p:cNvSpPr/>
            <p:nvPr/>
          </p:nvSpPr>
          <p:spPr>
            <a:xfrm>
              <a:off x="892" y="-11"/>
              <a:ext cx="607856" cy="322577"/>
            </a:xfrm>
            <a:custGeom>
              <a:avLst/>
              <a:gdLst/>
              <a:ahLst/>
              <a:cxnLst/>
              <a:rect l="l" t="t" r="r" b="b"/>
              <a:pathLst>
                <a:path w="20427" h="10046" extrusionOk="0">
                  <a:moveTo>
                    <a:pt x="0" y="0"/>
                  </a:moveTo>
                  <a:lnTo>
                    <a:pt x="20427" y="1004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8"/>
            <p:cNvSpPr/>
            <p:nvPr/>
          </p:nvSpPr>
          <p:spPr>
            <a:xfrm>
              <a:off x="608719" y="-11"/>
              <a:ext cx="606220" cy="643356"/>
            </a:xfrm>
            <a:custGeom>
              <a:avLst/>
              <a:gdLst/>
              <a:ahLst/>
              <a:cxnLst/>
              <a:rect l="l" t="t" r="r" b="b"/>
              <a:pathLst>
                <a:path w="20372" h="20036" extrusionOk="0">
                  <a:moveTo>
                    <a:pt x="20372" y="0"/>
                  </a:moveTo>
                  <a:lnTo>
                    <a:pt x="1" y="10046"/>
                  </a:lnTo>
                  <a:lnTo>
                    <a:pt x="20372" y="20036"/>
                  </a:lnTo>
                  <a:lnTo>
                    <a:pt x="20372"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8"/>
            <p:cNvSpPr/>
            <p:nvPr/>
          </p:nvSpPr>
          <p:spPr>
            <a:xfrm>
              <a:off x="1214909" y="-11"/>
              <a:ext cx="607886" cy="322577"/>
            </a:xfrm>
            <a:custGeom>
              <a:avLst/>
              <a:gdLst/>
              <a:ahLst/>
              <a:cxnLst/>
              <a:rect l="l" t="t" r="r" b="b"/>
              <a:pathLst>
                <a:path w="20428" h="10046" extrusionOk="0">
                  <a:moveTo>
                    <a:pt x="1" y="0"/>
                  </a:moveTo>
                  <a:lnTo>
                    <a:pt x="20427" y="1004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3" name="Google Shape;383;p8"/>
          <p:cNvSpPr txBox="1">
            <a:spLocks noGrp="1"/>
          </p:cNvSpPr>
          <p:nvPr>
            <p:ph type="title"/>
          </p:nvPr>
        </p:nvSpPr>
        <p:spPr>
          <a:xfrm>
            <a:off x="1320025" y="866525"/>
            <a:ext cx="6455700" cy="6681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a:lvl1pPr>
            <a:lvl2pPr lvl="1" rtl="0">
              <a:spcBef>
                <a:spcPts val="0"/>
              </a:spcBef>
              <a:spcAft>
                <a:spcPts val="0"/>
              </a:spcAft>
              <a:buSzPts val="2400"/>
              <a:buNone/>
              <a:defRPr/>
            </a:lvl2pPr>
            <a:lvl3pPr lvl="2" rtl="0">
              <a:spcBef>
                <a:spcPts val="0"/>
              </a:spcBef>
              <a:spcAft>
                <a:spcPts val="0"/>
              </a:spcAft>
              <a:buSzPts val="2400"/>
              <a:buNone/>
              <a:defRPr/>
            </a:lvl3pPr>
            <a:lvl4pPr lvl="3" rtl="0">
              <a:spcBef>
                <a:spcPts val="0"/>
              </a:spcBef>
              <a:spcAft>
                <a:spcPts val="0"/>
              </a:spcAft>
              <a:buSzPts val="2400"/>
              <a:buNone/>
              <a:defRPr/>
            </a:lvl4pPr>
            <a:lvl5pPr lvl="4" rtl="0">
              <a:spcBef>
                <a:spcPts val="0"/>
              </a:spcBef>
              <a:spcAft>
                <a:spcPts val="0"/>
              </a:spcAft>
              <a:buSzPts val="2400"/>
              <a:buNone/>
              <a:defRPr/>
            </a:lvl5pPr>
            <a:lvl6pPr lvl="5" rtl="0">
              <a:spcBef>
                <a:spcPts val="0"/>
              </a:spcBef>
              <a:spcAft>
                <a:spcPts val="0"/>
              </a:spcAft>
              <a:buSzPts val="2400"/>
              <a:buNone/>
              <a:defRPr/>
            </a:lvl6pPr>
            <a:lvl7pPr lvl="6" rtl="0">
              <a:spcBef>
                <a:spcPts val="0"/>
              </a:spcBef>
              <a:spcAft>
                <a:spcPts val="0"/>
              </a:spcAft>
              <a:buSzPts val="2400"/>
              <a:buNone/>
              <a:defRPr/>
            </a:lvl7pPr>
            <a:lvl8pPr lvl="7" rtl="0">
              <a:spcBef>
                <a:spcPts val="0"/>
              </a:spcBef>
              <a:spcAft>
                <a:spcPts val="0"/>
              </a:spcAft>
              <a:buSzPts val="2400"/>
              <a:buNone/>
              <a:defRPr/>
            </a:lvl8pPr>
            <a:lvl9pPr lvl="8" rtl="0">
              <a:spcBef>
                <a:spcPts val="0"/>
              </a:spcBef>
              <a:spcAft>
                <a:spcPts val="0"/>
              </a:spcAft>
              <a:buSzPts val="2400"/>
              <a:buNone/>
              <a:defRPr/>
            </a:lvl9pPr>
          </a:lstStyle>
          <a:p>
            <a:endParaRPr/>
          </a:p>
        </p:txBody>
      </p:sp>
      <p:sp>
        <p:nvSpPr>
          <p:cNvPr id="384" name="Google Shape;384;p8"/>
          <p:cNvSpPr txBox="1">
            <a:spLocks noGrp="1"/>
          </p:cNvSpPr>
          <p:nvPr>
            <p:ph type="body" idx="1"/>
          </p:nvPr>
        </p:nvSpPr>
        <p:spPr>
          <a:xfrm>
            <a:off x="1320025" y="1849075"/>
            <a:ext cx="2080800" cy="2656500"/>
          </a:xfrm>
          <a:prstGeom prst="rect">
            <a:avLst/>
          </a:prstGeom>
        </p:spPr>
        <p:txBody>
          <a:bodyPr spcFirstLastPara="1" wrap="square" lIns="91425" tIns="91425" rIns="91425" bIns="91425"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385" name="Google Shape;385;p8"/>
          <p:cNvSpPr txBox="1">
            <a:spLocks noGrp="1"/>
          </p:cNvSpPr>
          <p:nvPr>
            <p:ph type="body" idx="2"/>
          </p:nvPr>
        </p:nvSpPr>
        <p:spPr>
          <a:xfrm>
            <a:off x="3507463" y="1849075"/>
            <a:ext cx="2080800" cy="2656500"/>
          </a:xfrm>
          <a:prstGeom prst="rect">
            <a:avLst/>
          </a:prstGeom>
        </p:spPr>
        <p:txBody>
          <a:bodyPr spcFirstLastPara="1" wrap="square" lIns="91425" tIns="91425" rIns="91425" bIns="91425"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386" name="Google Shape;386;p8"/>
          <p:cNvSpPr txBox="1">
            <a:spLocks noGrp="1"/>
          </p:cNvSpPr>
          <p:nvPr>
            <p:ph type="body" idx="3"/>
          </p:nvPr>
        </p:nvSpPr>
        <p:spPr>
          <a:xfrm>
            <a:off x="5694901" y="1849075"/>
            <a:ext cx="2080800" cy="2656500"/>
          </a:xfrm>
          <a:prstGeom prst="rect">
            <a:avLst/>
          </a:prstGeom>
        </p:spPr>
        <p:txBody>
          <a:bodyPr spcFirstLastPara="1" wrap="square" lIns="91425" tIns="91425" rIns="91425" bIns="91425"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387" name="Google Shape;387;p8"/>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88"/>
        <p:cNvGrpSpPr/>
        <p:nvPr/>
      </p:nvGrpSpPr>
      <p:grpSpPr>
        <a:xfrm>
          <a:off x="0" y="0"/>
          <a:ext cx="0" cy="0"/>
          <a:chOff x="0" y="0"/>
          <a:chExt cx="0" cy="0"/>
        </a:xfrm>
      </p:grpSpPr>
      <p:grpSp>
        <p:nvGrpSpPr>
          <p:cNvPr id="389" name="Google Shape;389;p9"/>
          <p:cNvGrpSpPr/>
          <p:nvPr/>
        </p:nvGrpSpPr>
        <p:grpSpPr>
          <a:xfrm rot="10800000" flipH="1">
            <a:off x="900" y="3856775"/>
            <a:ext cx="9143992" cy="1286721"/>
            <a:chOff x="900" y="0"/>
            <a:chExt cx="9143992" cy="1286721"/>
          </a:xfrm>
        </p:grpSpPr>
        <p:sp>
          <p:nvSpPr>
            <p:cNvPr id="390" name="Google Shape;390;p9"/>
            <p:cNvSpPr/>
            <p:nvPr/>
          </p:nvSpPr>
          <p:spPr>
            <a:xfrm>
              <a:off x="4878953" y="643320"/>
              <a:ext cx="609899" cy="643388"/>
            </a:xfrm>
            <a:custGeom>
              <a:avLst/>
              <a:gdLst/>
              <a:ahLst/>
              <a:cxnLst/>
              <a:rect l="l" t="t" r="r" b="b"/>
              <a:pathLst>
                <a:path w="20427" h="20037" extrusionOk="0">
                  <a:moveTo>
                    <a:pt x="0" y="1"/>
                  </a:moveTo>
                  <a:lnTo>
                    <a:pt x="0" y="20037"/>
                  </a:lnTo>
                  <a:lnTo>
                    <a:pt x="20427" y="10047"/>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9"/>
            <p:cNvSpPr/>
            <p:nvPr/>
          </p:nvSpPr>
          <p:spPr>
            <a:xfrm>
              <a:off x="5488830" y="322543"/>
              <a:ext cx="608257" cy="643388"/>
            </a:xfrm>
            <a:custGeom>
              <a:avLst/>
              <a:gdLst/>
              <a:ahLst/>
              <a:cxnLst/>
              <a:rect l="l" t="t" r="r" b="b"/>
              <a:pathLst>
                <a:path w="20372" h="20037" extrusionOk="0">
                  <a:moveTo>
                    <a:pt x="1" y="1"/>
                  </a:moveTo>
                  <a:lnTo>
                    <a:pt x="1" y="20037"/>
                  </a:lnTo>
                  <a:lnTo>
                    <a:pt x="20372" y="9991"/>
                  </a:lnTo>
                  <a:lnTo>
                    <a:pt x="1"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9"/>
            <p:cNvSpPr/>
            <p:nvPr/>
          </p:nvSpPr>
          <p:spPr>
            <a:xfrm>
              <a:off x="8536629" y="863"/>
              <a:ext cx="608257" cy="643388"/>
            </a:xfrm>
            <a:custGeom>
              <a:avLst/>
              <a:gdLst/>
              <a:ahLst/>
              <a:cxnLst/>
              <a:rect l="l" t="t" r="r" b="b"/>
              <a:pathLst>
                <a:path w="20372" h="20037" extrusionOk="0">
                  <a:moveTo>
                    <a:pt x="1" y="1"/>
                  </a:moveTo>
                  <a:lnTo>
                    <a:pt x="1" y="20037"/>
                  </a:lnTo>
                  <a:lnTo>
                    <a:pt x="20372" y="9991"/>
                  </a:lnTo>
                  <a:lnTo>
                    <a:pt x="1"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9"/>
            <p:cNvSpPr/>
            <p:nvPr/>
          </p:nvSpPr>
          <p:spPr>
            <a:xfrm>
              <a:off x="6706973" y="322543"/>
              <a:ext cx="609899" cy="643388"/>
            </a:xfrm>
            <a:custGeom>
              <a:avLst/>
              <a:gdLst/>
              <a:ahLst/>
              <a:cxnLst/>
              <a:rect l="l" t="t" r="r" b="b"/>
              <a:pathLst>
                <a:path w="20427" h="20037" extrusionOk="0">
                  <a:moveTo>
                    <a:pt x="0" y="1"/>
                  </a:moveTo>
                  <a:lnTo>
                    <a:pt x="0" y="20037"/>
                  </a:lnTo>
                  <a:lnTo>
                    <a:pt x="20427" y="9991"/>
                  </a:lnTo>
                  <a:lnTo>
                    <a:pt x="0"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9"/>
            <p:cNvSpPr/>
            <p:nvPr/>
          </p:nvSpPr>
          <p:spPr>
            <a:xfrm>
              <a:off x="4878953" y="0"/>
              <a:ext cx="609899" cy="643356"/>
            </a:xfrm>
            <a:custGeom>
              <a:avLst/>
              <a:gdLst/>
              <a:ahLst/>
              <a:cxnLst/>
              <a:rect l="l" t="t" r="r" b="b"/>
              <a:pathLst>
                <a:path w="20427" h="20036" extrusionOk="0">
                  <a:moveTo>
                    <a:pt x="0" y="0"/>
                  </a:moveTo>
                  <a:lnTo>
                    <a:pt x="0" y="20036"/>
                  </a:lnTo>
                  <a:lnTo>
                    <a:pt x="20427" y="10046"/>
                  </a:lnTo>
                  <a:lnTo>
                    <a:pt x="0"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9"/>
            <p:cNvSpPr/>
            <p:nvPr/>
          </p:nvSpPr>
          <p:spPr>
            <a:xfrm>
              <a:off x="5488830" y="0"/>
              <a:ext cx="608257" cy="322577"/>
            </a:xfrm>
            <a:custGeom>
              <a:avLst/>
              <a:gdLst/>
              <a:ahLst/>
              <a:cxnLst/>
              <a:rect l="l" t="t" r="r" b="b"/>
              <a:pathLst>
                <a:path w="20372" h="10046" extrusionOk="0">
                  <a:moveTo>
                    <a:pt x="1" y="0"/>
                  </a:moveTo>
                  <a:lnTo>
                    <a:pt x="1" y="10046"/>
                  </a:lnTo>
                  <a:lnTo>
                    <a:pt x="20372"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9"/>
            <p:cNvSpPr/>
            <p:nvPr/>
          </p:nvSpPr>
          <p:spPr>
            <a:xfrm>
              <a:off x="6097065" y="0"/>
              <a:ext cx="609929" cy="643356"/>
            </a:xfrm>
            <a:custGeom>
              <a:avLst/>
              <a:gdLst/>
              <a:ahLst/>
              <a:cxnLst/>
              <a:rect l="l" t="t" r="r" b="b"/>
              <a:pathLst>
                <a:path w="20428" h="20036" extrusionOk="0">
                  <a:moveTo>
                    <a:pt x="1" y="0"/>
                  </a:moveTo>
                  <a:lnTo>
                    <a:pt x="1" y="20036"/>
                  </a:lnTo>
                  <a:lnTo>
                    <a:pt x="20427" y="10046"/>
                  </a:lnTo>
                  <a:lnTo>
                    <a:pt x="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9"/>
            <p:cNvSpPr/>
            <p:nvPr/>
          </p:nvSpPr>
          <p:spPr>
            <a:xfrm>
              <a:off x="6706973" y="0"/>
              <a:ext cx="609899" cy="322577"/>
            </a:xfrm>
            <a:custGeom>
              <a:avLst/>
              <a:gdLst/>
              <a:ahLst/>
              <a:cxnLst/>
              <a:rect l="l" t="t" r="r" b="b"/>
              <a:pathLst>
                <a:path w="20427" h="10046" extrusionOk="0">
                  <a:moveTo>
                    <a:pt x="0" y="0"/>
                  </a:moveTo>
                  <a:lnTo>
                    <a:pt x="0" y="10046"/>
                  </a:lnTo>
                  <a:lnTo>
                    <a:pt x="20427"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9"/>
            <p:cNvSpPr/>
            <p:nvPr/>
          </p:nvSpPr>
          <p:spPr>
            <a:xfrm>
              <a:off x="7316850" y="0"/>
              <a:ext cx="609929" cy="643356"/>
            </a:xfrm>
            <a:custGeom>
              <a:avLst/>
              <a:gdLst/>
              <a:ahLst/>
              <a:cxnLst/>
              <a:rect l="l" t="t" r="r" b="b"/>
              <a:pathLst>
                <a:path w="20428" h="20036" extrusionOk="0">
                  <a:moveTo>
                    <a:pt x="1" y="0"/>
                  </a:moveTo>
                  <a:lnTo>
                    <a:pt x="1" y="20036"/>
                  </a:lnTo>
                  <a:lnTo>
                    <a:pt x="20427" y="10046"/>
                  </a:lnTo>
                  <a:lnTo>
                    <a:pt x="1"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9"/>
            <p:cNvSpPr/>
            <p:nvPr/>
          </p:nvSpPr>
          <p:spPr>
            <a:xfrm>
              <a:off x="4878953" y="322543"/>
              <a:ext cx="609899"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9"/>
            <p:cNvSpPr/>
            <p:nvPr/>
          </p:nvSpPr>
          <p:spPr>
            <a:xfrm>
              <a:off x="5488830" y="643320"/>
              <a:ext cx="608257"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9"/>
            <p:cNvSpPr/>
            <p:nvPr/>
          </p:nvSpPr>
          <p:spPr>
            <a:xfrm>
              <a:off x="7926751" y="863"/>
              <a:ext cx="609899"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9"/>
            <p:cNvSpPr/>
            <p:nvPr/>
          </p:nvSpPr>
          <p:spPr>
            <a:xfrm>
              <a:off x="8536629" y="321640"/>
              <a:ext cx="608257"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9"/>
            <p:cNvSpPr/>
            <p:nvPr/>
          </p:nvSpPr>
          <p:spPr>
            <a:xfrm>
              <a:off x="6097065" y="322543"/>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9"/>
            <p:cNvSpPr/>
            <p:nvPr/>
          </p:nvSpPr>
          <p:spPr>
            <a:xfrm>
              <a:off x="6706962" y="643329"/>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9"/>
            <p:cNvSpPr/>
            <p:nvPr/>
          </p:nvSpPr>
          <p:spPr>
            <a:xfrm>
              <a:off x="4878953" y="0"/>
              <a:ext cx="609899" cy="322577"/>
            </a:xfrm>
            <a:custGeom>
              <a:avLst/>
              <a:gdLst/>
              <a:ahLst/>
              <a:cxnLst/>
              <a:rect l="l" t="t" r="r" b="b"/>
              <a:pathLst>
                <a:path w="20427" h="10046" extrusionOk="0">
                  <a:moveTo>
                    <a:pt x="0" y="0"/>
                  </a:moveTo>
                  <a:lnTo>
                    <a:pt x="20427" y="1004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9"/>
            <p:cNvSpPr/>
            <p:nvPr/>
          </p:nvSpPr>
          <p:spPr>
            <a:xfrm>
              <a:off x="5488830" y="0"/>
              <a:ext cx="608257" cy="643356"/>
            </a:xfrm>
            <a:custGeom>
              <a:avLst/>
              <a:gdLst/>
              <a:ahLst/>
              <a:cxnLst/>
              <a:rect l="l" t="t" r="r" b="b"/>
              <a:pathLst>
                <a:path w="20372" h="20036" extrusionOk="0">
                  <a:moveTo>
                    <a:pt x="20372" y="0"/>
                  </a:moveTo>
                  <a:lnTo>
                    <a:pt x="1" y="10046"/>
                  </a:lnTo>
                  <a:lnTo>
                    <a:pt x="20372" y="20036"/>
                  </a:lnTo>
                  <a:lnTo>
                    <a:pt x="20372" y="0"/>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9"/>
            <p:cNvSpPr/>
            <p:nvPr/>
          </p:nvSpPr>
          <p:spPr>
            <a:xfrm>
              <a:off x="6097065" y="0"/>
              <a:ext cx="609929" cy="322577"/>
            </a:xfrm>
            <a:custGeom>
              <a:avLst/>
              <a:gdLst/>
              <a:ahLst/>
              <a:cxnLst/>
              <a:rect l="l" t="t" r="r" b="b"/>
              <a:pathLst>
                <a:path w="20428" h="10046" extrusionOk="0">
                  <a:moveTo>
                    <a:pt x="1" y="0"/>
                  </a:moveTo>
                  <a:lnTo>
                    <a:pt x="20427"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9"/>
            <p:cNvSpPr/>
            <p:nvPr/>
          </p:nvSpPr>
          <p:spPr>
            <a:xfrm>
              <a:off x="8534993" y="0"/>
              <a:ext cx="609899" cy="322577"/>
            </a:xfrm>
            <a:custGeom>
              <a:avLst/>
              <a:gdLst/>
              <a:ahLst/>
              <a:cxnLst/>
              <a:rect l="l" t="t" r="r" b="b"/>
              <a:pathLst>
                <a:path w="20427" h="10046" extrusionOk="0">
                  <a:moveTo>
                    <a:pt x="0" y="0"/>
                  </a:moveTo>
                  <a:lnTo>
                    <a:pt x="20427"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9"/>
            <p:cNvSpPr/>
            <p:nvPr/>
          </p:nvSpPr>
          <p:spPr>
            <a:xfrm>
              <a:off x="7926757" y="0"/>
              <a:ext cx="608257" cy="322577"/>
            </a:xfrm>
            <a:custGeom>
              <a:avLst/>
              <a:gdLst/>
              <a:ahLst/>
              <a:cxnLst/>
              <a:rect l="l" t="t" r="r" b="b"/>
              <a:pathLst>
                <a:path w="20372" h="10046" extrusionOk="0">
                  <a:moveTo>
                    <a:pt x="0" y="0"/>
                  </a:moveTo>
                  <a:lnTo>
                    <a:pt x="0" y="10046"/>
                  </a:lnTo>
                  <a:lnTo>
                    <a:pt x="20371"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9"/>
            <p:cNvSpPr/>
            <p:nvPr/>
          </p:nvSpPr>
          <p:spPr>
            <a:xfrm>
              <a:off x="7925909" y="321643"/>
              <a:ext cx="609899" cy="643388"/>
            </a:xfrm>
            <a:custGeom>
              <a:avLst/>
              <a:gdLst/>
              <a:ahLst/>
              <a:cxnLst/>
              <a:rect l="l" t="t" r="r" b="b"/>
              <a:pathLst>
                <a:path w="20427" h="20037" extrusionOk="0">
                  <a:moveTo>
                    <a:pt x="0" y="1"/>
                  </a:moveTo>
                  <a:lnTo>
                    <a:pt x="0" y="20037"/>
                  </a:lnTo>
                  <a:lnTo>
                    <a:pt x="20427" y="9991"/>
                  </a:lnTo>
                  <a:lnTo>
                    <a:pt x="0"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9"/>
            <p:cNvSpPr/>
            <p:nvPr/>
          </p:nvSpPr>
          <p:spPr>
            <a:xfrm flipH="1">
              <a:off x="7316858" y="643329"/>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9"/>
            <p:cNvSpPr/>
            <p:nvPr/>
          </p:nvSpPr>
          <p:spPr>
            <a:xfrm>
              <a:off x="900" y="643324"/>
              <a:ext cx="609899" cy="643388"/>
            </a:xfrm>
            <a:custGeom>
              <a:avLst/>
              <a:gdLst/>
              <a:ahLst/>
              <a:cxnLst/>
              <a:rect l="l" t="t" r="r" b="b"/>
              <a:pathLst>
                <a:path w="20427" h="20037" extrusionOk="0">
                  <a:moveTo>
                    <a:pt x="0" y="1"/>
                  </a:moveTo>
                  <a:lnTo>
                    <a:pt x="0" y="20037"/>
                  </a:lnTo>
                  <a:lnTo>
                    <a:pt x="20427" y="10047"/>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9"/>
            <p:cNvSpPr/>
            <p:nvPr/>
          </p:nvSpPr>
          <p:spPr>
            <a:xfrm>
              <a:off x="610793" y="322545"/>
              <a:ext cx="608257" cy="643388"/>
            </a:xfrm>
            <a:custGeom>
              <a:avLst/>
              <a:gdLst/>
              <a:ahLst/>
              <a:cxnLst/>
              <a:rect l="l" t="t" r="r" b="b"/>
              <a:pathLst>
                <a:path w="20372" h="20037" extrusionOk="0">
                  <a:moveTo>
                    <a:pt x="1" y="1"/>
                  </a:moveTo>
                  <a:lnTo>
                    <a:pt x="1" y="20037"/>
                  </a:lnTo>
                  <a:lnTo>
                    <a:pt x="20372" y="9991"/>
                  </a:lnTo>
                  <a:lnTo>
                    <a:pt x="1"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9"/>
            <p:cNvSpPr/>
            <p:nvPr/>
          </p:nvSpPr>
          <p:spPr>
            <a:xfrm>
              <a:off x="3658671" y="863"/>
              <a:ext cx="608257" cy="643388"/>
            </a:xfrm>
            <a:custGeom>
              <a:avLst/>
              <a:gdLst/>
              <a:ahLst/>
              <a:cxnLst/>
              <a:rect l="l" t="t" r="r" b="b"/>
              <a:pathLst>
                <a:path w="20372" h="20037" extrusionOk="0">
                  <a:moveTo>
                    <a:pt x="1" y="1"/>
                  </a:moveTo>
                  <a:lnTo>
                    <a:pt x="1" y="20037"/>
                  </a:lnTo>
                  <a:lnTo>
                    <a:pt x="20372" y="9991"/>
                  </a:lnTo>
                  <a:lnTo>
                    <a:pt x="1"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9"/>
            <p:cNvSpPr/>
            <p:nvPr/>
          </p:nvSpPr>
          <p:spPr>
            <a:xfrm>
              <a:off x="1828968" y="322545"/>
              <a:ext cx="609899" cy="643388"/>
            </a:xfrm>
            <a:custGeom>
              <a:avLst/>
              <a:gdLst/>
              <a:ahLst/>
              <a:cxnLst/>
              <a:rect l="l" t="t" r="r" b="b"/>
              <a:pathLst>
                <a:path w="20427" h="20037" extrusionOk="0">
                  <a:moveTo>
                    <a:pt x="0" y="1"/>
                  </a:moveTo>
                  <a:lnTo>
                    <a:pt x="0" y="20037"/>
                  </a:lnTo>
                  <a:lnTo>
                    <a:pt x="20427" y="9991"/>
                  </a:lnTo>
                  <a:lnTo>
                    <a:pt x="0"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9"/>
            <p:cNvSpPr/>
            <p:nvPr/>
          </p:nvSpPr>
          <p:spPr>
            <a:xfrm>
              <a:off x="4266922" y="321642"/>
              <a:ext cx="609929" cy="643388"/>
            </a:xfrm>
            <a:custGeom>
              <a:avLst/>
              <a:gdLst/>
              <a:ahLst/>
              <a:cxnLst/>
              <a:rect l="l" t="t" r="r" b="b"/>
              <a:pathLst>
                <a:path w="20428" h="20037" extrusionOk="0">
                  <a:moveTo>
                    <a:pt x="1" y="1"/>
                  </a:moveTo>
                  <a:lnTo>
                    <a:pt x="1" y="20037"/>
                  </a:lnTo>
                  <a:lnTo>
                    <a:pt x="20427" y="10047"/>
                  </a:lnTo>
                  <a:lnTo>
                    <a:pt x="1"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9"/>
            <p:cNvSpPr/>
            <p:nvPr/>
          </p:nvSpPr>
          <p:spPr>
            <a:xfrm>
              <a:off x="900" y="0"/>
              <a:ext cx="609899" cy="643356"/>
            </a:xfrm>
            <a:custGeom>
              <a:avLst/>
              <a:gdLst/>
              <a:ahLst/>
              <a:cxnLst/>
              <a:rect l="l" t="t" r="r" b="b"/>
              <a:pathLst>
                <a:path w="20427" h="20036" extrusionOk="0">
                  <a:moveTo>
                    <a:pt x="0" y="0"/>
                  </a:moveTo>
                  <a:lnTo>
                    <a:pt x="0" y="20036"/>
                  </a:lnTo>
                  <a:lnTo>
                    <a:pt x="20427" y="10046"/>
                  </a:lnTo>
                  <a:lnTo>
                    <a:pt x="0" y="0"/>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9"/>
            <p:cNvSpPr/>
            <p:nvPr/>
          </p:nvSpPr>
          <p:spPr>
            <a:xfrm>
              <a:off x="610793" y="0"/>
              <a:ext cx="608257" cy="322577"/>
            </a:xfrm>
            <a:custGeom>
              <a:avLst/>
              <a:gdLst/>
              <a:ahLst/>
              <a:cxnLst/>
              <a:rect l="l" t="t" r="r" b="b"/>
              <a:pathLst>
                <a:path w="20372" h="10046" extrusionOk="0">
                  <a:moveTo>
                    <a:pt x="1" y="0"/>
                  </a:moveTo>
                  <a:lnTo>
                    <a:pt x="1" y="10046"/>
                  </a:lnTo>
                  <a:lnTo>
                    <a:pt x="20372"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9"/>
            <p:cNvSpPr/>
            <p:nvPr/>
          </p:nvSpPr>
          <p:spPr>
            <a:xfrm>
              <a:off x="1219044" y="0"/>
              <a:ext cx="609929" cy="643356"/>
            </a:xfrm>
            <a:custGeom>
              <a:avLst/>
              <a:gdLst/>
              <a:ahLst/>
              <a:cxnLst/>
              <a:rect l="l" t="t" r="r" b="b"/>
              <a:pathLst>
                <a:path w="20428" h="20036" extrusionOk="0">
                  <a:moveTo>
                    <a:pt x="1" y="0"/>
                  </a:moveTo>
                  <a:lnTo>
                    <a:pt x="1" y="20036"/>
                  </a:lnTo>
                  <a:lnTo>
                    <a:pt x="20427" y="10046"/>
                  </a:lnTo>
                  <a:lnTo>
                    <a:pt x="1"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9"/>
            <p:cNvSpPr/>
            <p:nvPr/>
          </p:nvSpPr>
          <p:spPr>
            <a:xfrm>
              <a:off x="1828968" y="0"/>
              <a:ext cx="609899" cy="322577"/>
            </a:xfrm>
            <a:custGeom>
              <a:avLst/>
              <a:gdLst/>
              <a:ahLst/>
              <a:cxnLst/>
              <a:rect l="l" t="t" r="r" b="b"/>
              <a:pathLst>
                <a:path w="20427" h="10046" extrusionOk="0">
                  <a:moveTo>
                    <a:pt x="0" y="0"/>
                  </a:moveTo>
                  <a:lnTo>
                    <a:pt x="0" y="10046"/>
                  </a:lnTo>
                  <a:lnTo>
                    <a:pt x="20427"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9"/>
            <p:cNvSpPr/>
            <p:nvPr/>
          </p:nvSpPr>
          <p:spPr>
            <a:xfrm>
              <a:off x="2438861" y="0"/>
              <a:ext cx="609929" cy="643356"/>
            </a:xfrm>
            <a:custGeom>
              <a:avLst/>
              <a:gdLst/>
              <a:ahLst/>
              <a:cxnLst/>
              <a:rect l="l" t="t" r="r" b="b"/>
              <a:pathLst>
                <a:path w="20428" h="20036" extrusionOk="0">
                  <a:moveTo>
                    <a:pt x="1" y="0"/>
                  </a:moveTo>
                  <a:lnTo>
                    <a:pt x="1" y="20036"/>
                  </a:lnTo>
                  <a:lnTo>
                    <a:pt x="20427" y="10046"/>
                  </a:lnTo>
                  <a:lnTo>
                    <a:pt x="1"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9"/>
            <p:cNvSpPr/>
            <p:nvPr/>
          </p:nvSpPr>
          <p:spPr>
            <a:xfrm>
              <a:off x="900" y="322545"/>
              <a:ext cx="609899"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9"/>
            <p:cNvSpPr/>
            <p:nvPr/>
          </p:nvSpPr>
          <p:spPr>
            <a:xfrm>
              <a:off x="610793" y="643324"/>
              <a:ext cx="608257"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9"/>
            <p:cNvSpPr/>
            <p:nvPr/>
          </p:nvSpPr>
          <p:spPr>
            <a:xfrm>
              <a:off x="3048778" y="863"/>
              <a:ext cx="609899"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9"/>
            <p:cNvSpPr/>
            <p:nvPr/>
          </p:nvSpPr>
          <p:spPr>
            <a:xfrm>
              <a:off x="3658671" y="321642"/>
              <a:ext cx="608257"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9"/>
            <p:cNvSpPr/>
            <p:nvPr/>
          </p:nvSpPr>
          <p:spPr>
            <a:xfrm>
              <a:off x="1219044" y="322545"/>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9"/>
            <p:cNvSpPr/>
            <p:nvPr/>
          </p:nvSpPr>
          <p:spPr>
            <a:xfrm>
              <a:off x="4266922" y="863"/>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9"/>
            <p:cNvSpPr/>
            <p:nvPr/>
          </p:nvSpPr>
          <p:spPr>
            <a:xfrm>
              <a:off x="900" y="0"/>
              <a:ext cx="609899" cy="322577"/>
            </a:xfrm>
            <a:custGeom>
              <a:avLst/>
              <a:gdLst/>
              <a:ahLst/>
              <a:cxnLst/>
              <a:rect l="l" t="t" r="r" b="b"/>
              <a:pathLst>
                <a:path w="20427" h="10046" extrusionOk="0">
                  <a:moveTo>
                    <a:pt x="0" y="0"/>
                  </a:moveTo>
                  <a:lnTo>
                    <a:pt x="20427"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9"/>
            <p:cNvSpPr/>
            <p:nvPr/>
          </p:nvSpPr>
          <p:spPr>
            <a:xfrm>
              <a:off x="610793" y="0"/>
              <a:ext cx="608257" cy="643356"/>
            </a:xfrm>
            <a:custGeom>
              <a:avLst/>
              <a:gdLst/>
              <a:ahLst/>
              <a:cxnLst/>
              <a:rect l="l" t="t" r="r" b="b"/>
              <a:pathLst>
                <a:path w="20372" h="20036" extrusionOk="0">
                  <a:moveTo>
                    <a:pt x="20372" y="0"/>
                  </a:moveTo>
                  <a:lnTo>
                    <a:pt x="1" y="10046"/>
                  </a:lnTo>
                  <a:lnTo>
                    <a:pt x="20372" y="20036"/>
                  </a:lnTo>
                  <a:lnTo>
                    <a:pt x="20372"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9"/>
            <p:cNvSpPr/>
            <p:nvPr/>
          </p:nvSpPr>
          <p:spPr>
            <a:xfrm>
              <a:off x="1219044" y="0"/>
              <a:ext cx="609929" cy="322577"/>
            </a:xfrm>
            <a:custGeom>
              <a:avLst/>
              <a:gdLst/>
              <a:ahLst/>
              <a:cxnLst/>
              <a:rect l="l" t="t" r="r" b="b"/>
              <a:pathLst>
                <a:path w="20428" h="10046" extrusionOk="0">
                  <a:moveTo>
                    <a:pt x="1" y="0"/>
                  </a:moveTo>
                  <a:lnTo>
                    <a:pt x="20427" y="1004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9"/>
            <p:cNvSpPr/>
            <p:nvPr/>
          </p:nvSpPr>
          <p:spPr>
            <a:xfrm>
              <a:off x="4266958" y="0"/>
              <a:ext cx="609899" cy="322577"/>
            </a:xfrm>
            <a:custGeom>
              <a:avLst/>
              <a:gdLst/>
              <a:ahLst/>
              <a:cxnLst/>
              <a:rect l="l" t="t" r="r" b="b"/>
              <a:pathLst>
                <a:path w="20427" h="10046" extrusionOk="0">
                  <a:moveTo>
                    <a:pt x="0" y="0"/>
                  </a:moveTo>
                  <a:lnTo>
                    <a:pt x="0" y="1004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9"/>
            <p:cNvSpPr/>
            <p:nvPr/>
          </p:nvSpPr>
          <p:spPr>
            <a:xfrm>
              <a:off x="3657035" y="0"/>
              <a:ext cx="609899" cy="322577"/>
            </a:xfrm>
            <a:custGeom>
              <a:avLst/>
              <a:gdLst/>
              <a:ahLst/>
              <a:cxnLst/>
              <a:rect l="l" t="t" r="r" b="b"/>
              <a:pathLst>
                <a:path w="20427" h="10046" extrusionOk="0">
                  <a:moveTo>
                    <a:pt x="0" y="0"/>
                  </a:moveTo>
                  <a:lnTo>
                    <a:pt x="20427"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9"/>
            <p:cNvSpPr/>
            <p:nvPr/>
          </p:nvSpPr>
          <p:spPr>
            <a:xfrm>
              <a:off x="3048784" y="0"/>
              <a:ext cx="608257" cy="322577"/>
            </a:xfrm>
            <a:custGeom>
              <a:avLst/>
              <a:gdLst/>
              <a:ahLst/>
              <a:cxnLst/>
              <a:rect l="l" t="t" r="r" b="b"/>
              <a:pathLst>
                <a:path w="20372" h="10046" extrusionOk="0">
                  <a:moveTo>
                    <a:pt x="0" y="0"/>
                  </a:moveTo>
                  <a:lnTo>
                    <a:pt x="0" y="10046"/>
                  </a:lnTo>
                  <a:lnTo>
                    <a:pt x="20371"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9"/>
            <p:cNvSpPr/>
            <p:nvPr/>
          </p:nvSpPr>
          <p:spPr>
            <a:xfrm>
              <a:off x="2438861" y="0"/>
              <a:ext cx="609929" cy="322577"/>
            </a:xfrm>
            <a:custGeom>
              <a:avLst/>
              <a:gdLst/>
              <a:ahLst/>
              <a:cxnLst/>
              <a:rect l="l" t="t" r="r" b="b"/>
              <a:pathLst>
                <a:path w="20428" h="10046" extrusionOk="0">
                  <a:moveTo>
                    <a:pt x="1" y="0"/>
                  </a:moveTo>
                  <a:lnTo>
                    <a:pt x="20427" y="10046"/>
                  </a:lnTo>
                  <a:lnTo>
                    <a:pt x="20427" y="0"/>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9"/>
            <p:cNvSpPr/>
            <p:nvPr/>
          </p:nvSpPr>
          <p:spPr>
            <a:xfrm>
              <a:off x="3047936" y="321645"/>
              <a:ext cx="609899" cy="643388"/>
            </a:xfrm>
            <a:custGeom>
              <a:avLst/>
              <a:gdLst/>
              <a:ahLst/>
              <a:cxnLst/>
              <a:rect l="l" t="t" r="r" b="b"/>
              <a:pathLst>
                <a:path w="20427" h="20037" extrusionOk="0">
                  <a:moveTo>
                    <a:pt x="0" y="1"/>
                  </a:moveTo>
                  <a:lnTo>
                    <a:pt x="0" y="20037"/>
                  </a:lnTo>
                  <a:lnTo>
                    <a:pt x="20427" y="9991"/>
                  </a:lnTo>
                  <a:lnTo>
                    <a:pt x="0"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9"/>
            <p:cNvSpPr/>
            <p:nvPr/>
          </p:nvSpPr>
          <p:spPr>
            <a:xfrm flipH="1">
              <a:off x="3658935" y="643332"/>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9"/>
            <p:cNvSpPr/>
            <p:nvPr/>
          </p:nvSpPr>
          <p:spPr>
            <a:xfrm flipH="1">
              <a:off x="1219312" y="643329"/>
              <a:ext cx="609929"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8" name="Google Shape;438;p9"/>
          <p:cNvSpPr txBox="1">
            <a:spLocks noGrp="1"/>
          </p:cNvSpPr>
          <p:nvPr>
            <p:ph type="title"/>
          </p:nvPr>
        </p:nvSpPr>
        <p:spPr>
          <a:xfrm>
            <a:off x="0" y="0"/>
            <a:ext cx="9144000" cy="696300"/>
          </a:xfrm>
          <a:prstGeom prst="rect">
            <a:avLst/>
          </a:prstGeom>
        </p:spPr>
        <p:txBody>
          <a:bodyPr spcFirstLastPara="1" wrap="square" lIns="91425" tIns="91425" rIns="91425" bIns="91425" anchor="b" anchorCtr="0">
            <a:noAutofit/>
          </a:bodyPr>
          <a:lstStyle>
            <a:lvl1pPr lvl="0" algn="ctr">
              <a:spcBef>
                <a:spcPts val="0"/>
              </a:spcBef>
              <a:spcAft>
                <a:spcPts val="0"/>
              </a:spcAft>
              <a:buSzPts val="2000"/>
              <a:buNone/>
              <a:defRPr sz="2000"/>
            </a:lvl1pPr>
            <a:lvl2pPr lvl="1" algn="ctr">
              <a:spcBef>
                <a:spcPts val="0"/>
              </a:spcBef>
              <a:spcAft>
                <a:spcPts val="0"/>
              </a:spcAft>
              <a:buSzPts val="2000"/>
              <a:buNone/>
              <a:defRPr sz="2000"/>
            </a:lvl2pPr>
            <a:lvl3pPr lvl="2" algn="ctr">
              <a:spcBef>
                <a:spcPts val="0"/>
              </a:spcBef>
              <a:spcAft>
                <a:spcPts val="0"/>
              </a:spcAft>
              <a:buSzPts val="2000"/>
              <a:buNone/>
              <a:defRPr sz="2000"/>
            </a:lvl3pPr>
            <a:lvl4pPr lvl="3" algn="ctr">
              <a:spcBef>
                <a:spcPts val="0"/>
              </a:spcBef>
              <a:spcAft>
                <a:spcPts val="0"/>
              </a:spcAft>
              <a:buSzPts val="2000"/>
              <a:buNone/>
              <a:defRPr sz="2000"/>
            </a:lvl4pPr>
            <a:lvl5pPr lvl="4" algn="ctr">
              <a:spcBef>
                <a:spcPts val="0"/>
              </a:spcBef>
              <a:spcAft>
                <a:spcPts val="0"/>
              </a:spcAft>
              <a:buSzPts val="2000"/>
              <a:buNone/>
              <a:defRPr sz="2000"/>
            </a:lvl5pPr>
            <a:lvl6pPr lvl="5" algn="ctr">
              <a:spcBef>
                <a:spcPts val="0"/>
              </a:spcBef>
              <a:spcAft>
                <a:spcPts val="0"/>
              </a:spcAft>
              <a:buSzPts val="2000"/>
              <a:buNone/>
              <a:defRPr sz="2000"/>
            </a:lvl6pPr>
            <a:lvl7pPr lvl="6" algn="ctr">
              <a:spcBef>
                <a:spcPts val="0"/>
              </a:spcBef>
              <a:spcAft>
                <a:spcPts val="0"/>
              </a:spcAft>
              <a:buSzPts val="2000"/>
              <a:buNone/>
              <a:defRPr sz="2000"/>
            </a:lvl7pPr>
            <a:lvl8pPr lvl="7" algn="ctr">
              <a:spcBef>
                <a:spcPts val="0"/>
              </a:spcBef>
              <a:spcAft>
                <a:spcPts val="0"/>
              </a:spcAft>
              <a:buSzPts val="2000"/>
              <a:buNone/>
              <a:defRPr sz="2000"/>
            </a:lvl8pPr>
            <a:lvl9pPr lvl="8" algn="ctr">
              <a:spcBef>
                <a:spcPts val="0"/>
              </a:spcBef>
              <a:spcAft>
                <a:spcPts val="0"/>
              </a:spcAft>
              <a:buSzPts val="2000"/>
              <a:buNone/>
              <a:defRPr sz="2000"/>
            </a:lvl9pPr>
          </a:lstStyle>
          <a:p>
            <a:endParaRPr/>
          </a:p>
        </p:txBody>
      </p:sp>
      <p:sp>
        <p:nvSpPr>
          <p:cNvPr id="439" name="Google Shape;439;p9"/>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40"/>
        <p:cNvGrpSpPr/>
        <p:nvPr/>
      </p:nvGrpSpPr>
      <p:grpSpPr>
        <a:xfrm>
          <a:off x="0" y="0"/>
          <a:ext cx="0" cy="0"/>
          <a:chOff x="0" y="0"/>
          <a:chExt cx="0" cy="0"/>
        </a:xfrm>
      </p:grpSpPr>
      <p:grpSp>
        <p:nvGrpSpPr>
          <p:cNvPr id="441" name="Google Shape;441;p10"/>
          <p:cNvGrpSpPr/>
          <p:nvPr/>
        </p:nvGrpSpPr>
        <p:grpSpPr>
          <a:xfrm>
            <a:off x="4283712" y="3856784"/>
            <a:ext cx="4860278" cy="1286730"/>
            <a:chOff x="4283712" y="3856784"/>
            <a:chExt cx="4860278" cy="1286730"/>
          </a:xfrm>
        </p:grpSpPr>
        <p:sp>
          <p:nvSpPr>
            <p:cNvPr id="442" name="Google Shape;442;p10"/>
            <p:cNvSpPr/>
            <p:nvPr/>
          </p:nvSpPr>
          <p:spPr>
            <a:xfrm rot="10800000">
              <a:off x="8536133" y="3856784"/>
              <a:ext cx="607856" cy="643388"/>
            </a:xfrm>
            <a:custGeom>
              <a:avLst/>
              <a:gdLst/>
              <a:ahLst/>
              <a:cxnLst/>
              <a:rect l="l" t="t" r="r" b="b"/>
              <a:pathLst>
                <a:path w="20427" h="20037" extrusionOk="0">
                  <a:moveTo>
                    <a:pt x="0" y="1"/>
                  </a:moveTo>
                  <a:lnTo>
                    <a:pt x="0" y="20037"/>
                  </a:lnTo>
                  <a:lnTo>
                    <a:pt x="20427" y="10047"/>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10"/>
            <p:cNvSpPr/>
            <p:nvPr/>
          </p:nvSpPr>
          <p:spPr>
            <a:xfrm rot="10800000">
              <a:off x="7929943" y="4177563"/>
              <a:ext cx="606220" cy="643388"/>
            </a:xfrm>
            <a:custGeom>
              <a:avLst/>
              <a:gdLst/>
              <a:ahLst/>
              <a:cxnLst/>
              <a:rect l="l" t="t" r="r" b="b"/>
              <a:pathLst>
                <a:path w="20372" h="20037" extrusionOk="0">
                  <a:moveTo>
                    <a:pt x="1" y="1"/>
                  </a:moveTo>
                  <a:lnTo>
                    <a:pt x="1" y="20037"/>
                  </a:lnTo>
                  <a:lnTo>
                    <a:pt x="20372" y="9991"/>
                  </a:lnTo>
                  <a:lnTo>
                    <a:pt x="1"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10"/>
            <p:cNvSpPr/>
            <p:nvPr/>
          </p:nvSpPr>
          <p:spPr>
            <a:xfrm rot="10800000">
              <a:off x="4892393" y="4499245"/>
              <a:ext cx="606220" cy="643388"/>
            </a:xfrm>
            <a:custGeom>
              <a:avLst/>
              <a:gdLst/>
              <a:ahLst/>
              <a:cxnLst/>
              <a:rect l="l" t="t" r="r" b="b"/>
              <a:pathLst>
                <a:path w="20372" h="20037" extrusionOk="0">
                  <a:moveTo>
                    <a:pt x="1" y="1"/>
                  </a:moveTo>
                  <a:lnTo>
                    <a:pt x="1" y="20037"/>
                  </a:lnTo>
                  <a:lnTo>
                    <a:pt x="20372" y="9991"/>
                  </a:lnTo>
                  <a:lnTo>
                    <a:pt x="1"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10"/>
            <p:cNvSpPr/>
            <p:nvPr/>
          </p:nvSpPr>
          <p:spPr>
            <a:xfrm rot="10800000">
              <a:off x="8536133" y="4500140"/>
              <a:ext cx="607856" cy="643356"/>
            </a:xfrm>
            <a:custGeom>
              <a:avLst/>
              <a:gdLst/>
              <a:ahLst/>
              <a:cxnLst/>
              <a:rect l="l" t="t" r="r" b="b"/>
              <a:pathLst>
                <a:path w="20427" h="20036" extrusionOk="0">
                  <a:moveTo>
                    <a:pt x="0" y="0"/>
                  </a:moveTo>
                  <a:lnTo>
                    <a:pt x="0" y="20036"/>
                  </a:lnTo>
                  <a:lnTo>
                    <a:pt x="20427" y="10046"/>
                  </a:lnTo>
                  <a:lnTo>
                    <a:pt x="0"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10"/>
            <p:cNvSpPr/>
            <p:nvPr/>
          </p:nvSpPr>
          <p:spPr>
            <a:xfrm rot="10800000">
              <a:off x="7929943" y="4820919"/>
              <a:ext cx="606220" cy="322577"/>
            </a:xfrm>
            <a:custGeom>
              <a:avLst/>
              <a:gdLst/>
              <a:ahLst/>
              <a:cxnLst/>
              <a:rect l="l" t="t" r="r" b="b"/>
              <a:pathLst>
                <a:path w="20372" h="10046" extrusionOk="0">
                  <a:moveTo>
                    <a:pt x="1" y="0"/>
                  </a:moveTo>
                  <a:lnTo>
                    <a:pt x="1" y="10046"/>
                  </a:lnTo>
                  <a:lnTo>
                    <a:pt x="20372"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10"/>
            <p:cNvSpPr/>
            <p:nvPr/>
          </p:nvSpPr>
          <p:spPr>
            <a:xfrm rot="10800000">
              <a:off x="7322087" y="4500140"/>
              <a:ext cx="607886" cy="643356"/>
            </a:xfrm>
            <a:custGeom>
              <a:avLst/>
              <a:gdLst/>
              <a:ahLst/>
              <a:cxnLst/>
              <a:rect l="l" t="t" r="r" b="b"/>
              <a:pathLst>
                <a:path w="20428" h="20036" extrusionOk="0">
                  <a:moveTo>
                    <a:pt x="1" y="0"/>
                  </a:moveTo>
                  <a:lnTo>
                    <a:pt x="1" y="20036"/>
                  </a:lnTo>
                  <a:lnTo>
                    <a:pt x="20427" y="10046"/>
                  </a:lnTo>
                  <a:lnTo>
                    <a:pt x="1"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10"/>
            <p:cNvSpPr/>
            <p:nvPr/>
          </p:nvSpPr>
          <p:spPr>
            <a:xfrm rot="10800000">
              <a:off x="6714260" y="4820919"/>
              <a:ext cx="607856" cy="322577"/>
            </a:xfrm>
            <a:custGeom>
              <a:avLst/>
              <a:gdLst/>
              <a:ahLst/>
              <a:cxnLst/>
              <a:rect l="l" t="t" r="r" b="b"/>
              <a:pathLst>
                <a:path w="20427" h="10046" extrusionOk="0">
                  <a:moveTo>
                    <a:pt x="0" y="0"/>
                  </a:moveTo>
                  <a:lnTo>
                    <a:pt x="0" y="10046"/>
                  </a:lnTo>
                  <a:lnTo>
                    <a:pt x="20427"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10"/>
            <p:cNvSpPr/>
            <p:nvPr/>
          </p:nvSpPr>
          <p:spPr>
            <a:xfrm rot="10800000">
              <a:off x="6106404" y="4500140"/>
              <a:ext cx="607886" cy="643356"/>
            </a:xfrm>
            <a:custGeom>
              <a:avLst/>
              <a:gdLst/>
              <a:ahLst/>
              <a:cxnLst/>
              <a:rect l="l" t="t" r="r" b="b"/>
              <a:pathLst>
                <a:path w="20428" h="20036" extrusionOk="0">
                  <a:moveTo>
                    <a:pt x="1" y="0"/>
                  </a:moveTo>
                  <a:lnTo>
                    <a:pt x="1" y="20036"/>
                  </a:lnTo>
                  <a:lnTo>
                    <a:pt x="20427" y="10046"/>
                  </a:lnTo>
                  <a:lnTo>
                    <a:pt x="1"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10"/>
            <p:cNvSpPr/>
            <p:nvPr/>
          </p:nvSpPr>
          <p:spPr>
            <a:xfrm rot="10800000">
              <a:off x="8536133" y="4177563"/>
              <a:ext cx="607856"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10"/>
            <p:cNvSpPr/>
            <p:nvPr/>
          </p:nvSpPr>
          <p:spPr>
            <a:xfrm rot="10800000">
              <a:off x="7929943" y="3856784"/>
              <a:ext cx="606220"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10"/>
            <p:cNvSpPr/>
            <p:nvPr/>
          </p:nvSpPr>
          <p:spPr>
            <a:xfrm rot="10800000">
              <a:off x="5498583" y="4499245"/>
              <a:ext cx="607856"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10"/>
            <p:cNvSpPr/>
            <p:nvPr/>
          </p:nvSpPr>
          <p:spPr>
            <a:xfrm rot="10800000">
              <a:off x="4892393" y="4178466"/>
              <a:ext cx="606220"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10"/>
            <p:cNvSpPr/>
            <p:nvPr/>
          </p:nvSpPr>
          <p:spPr>
            <a:xfrm rot="10800000">
              <a:off x="7321266" y="4183926"/>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10"/>
            <p:cNvSpPr/>
            <p:nvPr/>
          </p:nvSpPr>
          <p:spPr>
            <a:xfrm rot="10800000">
              <a:off x="8536133" y="4820919"/>
              <a:ext cx="607856" cy="322577"/>
            </a:xfrm>
            <a:custGeom>
              <a:avLst/>
              <a:gdLst/>
              <a:ahLst/>
              <a:cxnLst/>
              <a:rect l="l" t="t" r="r" b="b"/>
              <a:pathLst>
                <a:path w="20427" h="10046" extrusionOk="0">
                  <a:moveTo>
                    <a:pt x="0" y="0"/>
                  </a:moveTo>
                  <a:lnTo>
                    <a:pt x="20427"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10"/>
            <p:cNvSpPr/>
            <p:nvPr/>
          </p:nvSpPr>
          <p:spPr>
            <a:xfrm rot="10800000">
              <a:off x="7929943" y="4500140"/>
              <a:ext cx="606220" cy="643356"/>
            </a:xfrm>
            <a:custGeom>
              <a:avLst/>
              <a:gdLst/>
              <a:ahLst/>
              <a:cxnLst/>
              <a:rect l="l" t="t" r="r" b="b"/>
              <a:pathLst>
                <a:path w="20372" h="20036" extrusionOk="0">
                  <a:moveTo>
                    <a:pt x="20372" y="0"/>
                  </a:moveTo>
                  <a:lnTo>
                    <a:pt x="1" y="10046"/>
                  </a:lnTo>
                  <a:lnTo>
                    <a:pt x="20372" y="20036"/>
                  </a:lnTo>
                  <a:lnTo>
                    <a:pt x="20372"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10"/>
            <p:cNvSpPr/>
            <p:nvPr/>
          </p:nvSpPr>
          <p:spPr>
            <a:xfrm rot="10800000">
              <a:off x="7322087" y="4820919"/>
              <a:ext cx="607886" cy="322577"/>
            </a:xfrm>
            <a:custGeom>
              <a:avLst/>
              <a:gdLst/>
              <a:ahLst/>
              <a:cxnLst/>
              <a:rect l="l" t="t" r="r" b="b"/>
              <a:pathLst>
                <a:path w="20428" h="10046" extrusionOk="0">
                  <a:moveTo>
                    <a:pt x="1" y="0"/>
                  </a:moveTo>
                  <a:lnTo>
                    <a:pt x="20427" y="1004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10"/>
            <p:cNvSpPr/>
            <p:nvPr/>
          </p:nvSpPr>
          <p:spPr>
            <a:xfrm rot="10800000">
              <a:off x="4284531" y="4820919"/>
              <a:ext cx="607856" cy="322577"/>
            </a:xfrm>
            <a:custGeom>
              <a:avLst/>
              <a:gdLst/>
              <a:ahLst/>
              <a:cxnLst/>
              <a:rect l="l" t="t" r="r" b="b"/>
              <a:pathLst>
                <a:path w="20427" h="10046" extrusionOk="0">
                  <a:moveTo>
                    <a:pt x="0" y="0"/>
                  </a:moveTo>
                  <a:lnTo>
                    <a:pt x="0" y="1004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10"/>
            <p:cNvSpPr/>
            <p:nvPr/>
          </p:nvSpPr>
          <p:spPr>
            <a:xfrm rot="10800000">
              <a:off x="4892387" y="4820919"/>
              <a:ext cx="607856" cy="322577"/>
            </a:xfrm>
            <a:custGeom>
              <a:avLst/>
              <a:gdLst/>
              <a:ahLst/>
              <a:cxnLst/>
              <a:rect l="l" t="t" r="r" b="b"/>
              <a:pathLst>
                <a:path w="20427" h="10046" extrusionOk="0">
                  <a:moveTo>
                    <a:pt x="0" y="0"/>
                  </a:moveTo>
                  <a:lnTo>
                    <a:pt x="20427" y="10046"/>
                  </a:lnTo>
                  <a:lnTo>
                    <a:pt x="20427" y="0"/>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10"/>
            <p:cNvSpPr/>
            <p:nvPr/>
          </p:nvSpPr>
          <p:spPr>
            <a:xfrm rot="10800000">
              <a:off x="5500214" y="4820919"/>
              <a:ext cx="606220" cy="322577"/>
            </a:xfrm>
            <a:custGeom>
              <a:avLst/>
              <a:gdLst/>
              <a:ahLst/>
              <a:cxnLst/>
              <a:rect l="l" t="t" r="r" b="b"/>
              <a:pathLst>
                <a:path w="20372" h="10046" extrusionOk="0">
                  <a:moveTo>
                    <a:pt x="0" y="0"/>
                  </a:moveTo>
                  <a:lnTo>
                    <a:pt x="0" y="10046"/>
                  </a:lnTo>
                  <a:lnTo>
                    <a:pt x="20371"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10"/>
            <p:cNvSpPr/>
            <p:nvPr/>
          </p:nvSpPr>
          <p:spPr>
            <a:xfrm rot="10800000">
              <a:off x="6106404" y="4820919"/>
              <a:ext cx="607886" cy="322577"/>
            </a:xfrm>
            <a:custGeom>
              <a:avLst/>
              <a:gdLst/>
              <a:ahLst/>
              <a:cxnLst/>
              <a:rect l="l" t="t" r="r" b="b"/>
              <a:pathLst>
                <a:path w="20428" h="10046" extrusionOk="0">
                  <a:moveTo>
                    <a:pt x="1" y="0"/>
                  </a:moveTo>
                  <a:lnTo>
                    <a:pt x="20427" y="10046"/>
                  </a:lnTo>
                  <a:lnTo>
                    <a:pt x="20427" y="0"/>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10"/>
            <p:cNvSpPr/>
            <p:nvPr/>
          </p:nvSpPr>
          <p:spPr>
            <a:xfrm rot="10800000" flipH="1">
              <a:off x="6713429" y="4183926"/>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10"/>
            <p:cNvSpPr/>
            <p:nvPr/>
          </p:nvSpPr>
          <p:spPr>
            <a:xfrm rot="10800000">
              <a:off x="4283712" y="4500126"/>
              <a:ext cx="607886" cy="643388"/>
            </a:xfrm>
            <a:custGeom>
              <a:avLst/>
              <a:gdLst/>
              <a:ahLst/>
              <a:cxnLst/>
              <a:rect l="l" t="t" r="r" b="b"/>
              <a:pathLst>
                <a:path w="20428" h="20037" extrusionOk="0">
                  <a:moveTo>
                    <a:pt x="20427" y="1"/>
                  </a:moveTo>
                  <a:lnTo>
                    <a:pt x="1" y="9991"/>
                  </a:lnTo>
                  <a:lnTo>
                    <a:pt x="20427" y="20036"/>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4" name="Google Shape;464;p10"/>
          <p:cNvSpPr txBox="1">
            <a:spLocks noGrp="1"/>
          </p:cNvSpPr>
          <p:nvPr>
            <p:ph type="body" idx="1"/>
          </p:nvPr>
        </p:nvSpPr>
        <p:spPr>
          <a:xfrm>
            <a:off x="457200" y="4101500"/>
            <a:ext cx="3539700" cy="519600"/>
          </a:xfrm>
          <a:prstGeom prst="rect">
            <a:avLst/>
          </a:prstGeom>
        </p:spPr>
        <p:txBody>
          <a:bodyPr spcFirstLastPara="1" wrap="square" lIns="91425" tIns="91425" rIns="91425" bIns="91425" anchor="t" anchorCtr="0">
            <a:noAutofit/>
          </a:bodyPr>
          <a:lstStyle>
            <a:lvl1pPr marL="457200" lvl="0" indent="-228600">
              <a:spcBef>
                <a:spcPts val="360"/>
              </a:spcBef>
              <a:spcAft>
                <a:spcPts val="0"/>
              </a:spcAft>
              <a:buSzPts val="1600"/>
              <a:buNone/>
              <a:defRPr sz="1600"/>
            </a:lvl1pPr>
          </a:lstStyle>
          <a:p>
            <a:endParaRPr/>
          </a:p>
        </p:txBody>
      </p:sp>
      <p:sp>
        <p:nvSpPr>
          <p:cNvPr id="465" name="Google Shape;465;p10"/>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grpSp>
        <p:nvGrpSpPr>
          <p:cNvPr id="466" name="Google Shape;466;p10"/>
          <p:cNvGrpSpPr/>
          <p:nvPr/>
        </p:nvGrpSpPr>
        <p:grpSpPr>
          <a:xfrm>
            <a:off x="892" y="-11"/>
            <a:ext cx="5467280" cy="1287607"/>
            <a:chOff x="892" y="-11"/>
            <a:chExt cx="5467280" cy="1287607"/>
          </a:xfrm>
        </p:grpSpPr>
        <p:sp>
          <p:nvSpPr>
            <p:cNvPr id="467" name="Google Shape;467;p10"/>
            <p:cNvSpPr/>
            <p:nvPr/>
          </p:nvSpPr>
          <p:spPr>
            <a:xfrm>
              <a:off x="892" y="643313"/>
              <a:ext cx="607856" cy="643388"/>
            </a:xfrm>
            <a:custGeom>
              <a:avLst/>
              <a:gdLst/>
              <a:ahLst/>
              <a:cxnLst/>
              <a:rect l="l" t="t" r="r" b="b"/>
              <a:pathLst>
                <a:path w="20427" h="20037" extrusionOk="0">
                  <a:moveTo>
                    <a:pt x="0" y="1"/>
                  </a:moveTo>
                  <a:lnTo>
                    <a:pt x="0" y="20037"/>
                  </a:lnTo>
                  <a:lnTo>
                    <a:pt x="20427" y="10047"/>
                  </a:lnTo>
                  <a:lnTo>
                    <a:pt x="0"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10"/>
            <p:cNvSpPr/>
            <p:nvPr/>
          </p:nvSpPr>
          <p:spPr>
            <a:xfrm>
              <a:off x="608719" y="322534"/>
              <a:ext cx="606220" cy="643388"/>
            </a:xfrm>
            <a:custGeom>
              <a:avLst/>
              <a:gdLst/>
              <a:ahLst/>
              <a:cxnLst/>
              <a:rect l="l" t="t" r="r" b="b"/>
              <a:pathLst>
                <a:path w="20372" h="20037" extrusionOk="0">
                  <a:moveTo>
                    <a:pt x="1" y="1"/>
                  </a:moveTo>
                  <a:lnTo>
                    <a:pt x="1" y="20037"/>
                  </a:lnTo>
                  <a:lnTo>
                    <a:pt x="20372" y="9991"/>
                  </a:lnTo>
                  <a:lnTo>
                    <a:pt x="1"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10"/>
            <p:cNvSpPr/>
            <p:nvPr/>
          </p:nvSpPr>
          <p:spPr>
            <a:xfrm>
              <a:off x="3646269" y="852"/>
              <a:ext cx="606220" cy="643388"/>
            </a:xfrm>
            <a:custGeom>
              <a:avLst/>
              <a:gdLst/>
              <a:ahLst/>
              <a:cxnLst/>
              <a:rect l="l" t="t" r="r" b="b"/>
              <a:pathLst>
                <a:path w="20372" h="20037" extrusionOk="0">
                  <a:moveTo>
                    <a:pt x="1" y="1"/>
                  </a:moveTo>
                  <a:lnTo>
                    <a:pt x="1" y="20037"/>
                  </a:lnTo>
                  <a:lnTo>
                    <a:pt x="20372" y="9991"/>
                  </a:lnTo>
                  <a:lnTo>
                    <a:pt x="1" y="1"/>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10"/>
            <p:cNvSpPr/>
            <p:nvPr/>
          </p:nvSpPr>
          <p:spPr>
            <a:xfrm>
              <a:off x="1822766" y="322534"/>
              <a:ext cx="607856" cy="643388"/>
            </a:xfrm>
            <a:custGeom>
              <a:avLst/>
              <a:gdLst/>
              <a:ahLst/>
              <a:cxnLst/>
              <a:rect l="l" t="t" r="r" b="b"/>
              <a:pathLst>
                <a:path w="20427" h="20037" extrusionOk="0">
                  <a:moveTo>
                    <a:pt x="0" y="1"/>
                  </a:moveTo>
                  <a:lnTo>
                    <a:pt x="0" y="20037"/>
                  </a:lnTo>
                  <a:lnTo>
                    <a:pt x="20427" y="9991"/>
                  </a:lnTo>
                  <a:lnTo>
                    <a:pt x="0"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10"/>
            <p:cNvSpPr/>
            <p:nvPr/>
          </p:nvSpPr>
          <p:spPr>
            <a:xfrm>
              <a:off x="4252459" y="321631"/>
              <a:ext cx="607886" cy="643388"/>
            </a:xfrm>
            <a:custGeom>
              <a:avLst/>
              <a:gdLst/>
              <a:ahLst/>
              <a:cxnLst/>
              <a:rect l="l" t="t" r="r" b="b"/>
              <a:pathLst>
                <a:path w="20428" h="20037" extrusionOk="0">
                  <a:moveTo>
                    <a:pt x="1" y="1"/>
                  </a:moveTo>
                  <a:lnTo>
                    <a:pt x="1" y="20037"/>
                  </a:lnTo>
                  <a:lnTo>
                    <a:pt x="20427" y="10047"/>
                  </a:lnTo>
                  <a:lnTo>
                    <a:pt x="1" y="1"/>
                  </a:lnTo>
                  <a:close/>
                </a:path>
              </a:pathLst>
            </a:custGeom>
            <a:solidFill>
              <a:srgbClr val="F64646">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10"/>
            <p:cNvSpPr/>
            <p:nvPr/>
          </p:nvSpPr>
          <p:spPr>
            <a:xfrm>
              <a:off x="4860316" y="852"/>
              <a:ext cx="607856" cy="643388"/>
            </a:xfrm>
            <a:custGeom>
              <a:avLst/>
              <a:gdLst/>
              <a:ahLst/>
              <a:cxnLst/>
              <a:rect l="l" t="t" r="r" b="b"/>
              <a:pathLst>
                <a:path w="20427" h="20037" extrusionOk="0">
                  <a:moveTo>
                    <a:pt x="0" y="1"/>
                  </a:moveTo>
                  <a:lnTo>
                    <a:pt x="0" y="20037"/>
                  </a:lnTo>
                  <a:lnTo>
                    <a:pt x="20427" y="9991"/>
                  </a:lnTo>
                  <a:lnTo>
                    <a:pt x="0"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10"/>
            <p:cNvSpPr/>
            <p:nvPr/>
          </p:nvSpPr>
          <p:spPr>
            <a:xfrm>
              <a:off x="892" y="-11"/>
              <a:ext cx="607856" cy="643356"/>
            </a:xfrm>
            <a:custGeom>
              <a:avLst/>
              <a:gdLst/>
              <a:ahLst/>
              <a:cxnLst/>
              <a:rect l="l" t="t" r="r" b="b"/>
              <a:pathLst>
                <a:path w="20427" h="20036" extrusionOk="0">
                  <a:moveTo>
                    <a:pt x="0" y="0"/>
                  </a:moveTo>
                  <a:lnTo>
                    <a:pt x="0" y="20036"/>
                  </a:lnTo>
                  <a:lnTo>
                    <a:pt x="20427" y="10046"/>
                  </a:lnTo>
                  <a:lnTo>
                    <a:pt x="0" y="0"/>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10"/>
            <p:cNvSpPr/>
            <p:nvPr/>
          </p:nvSpPr>
          <p:spPr>
            <a:xfrm>
              <a:off x="608719" y="-11"/>
              <a:ext cx="606220" cy="322577"/>
            </a:xfrm>
            <a:custGeom>
              <a:avLst/>
              <a:gdLst/>
              <a:ahLst/>
              <a:cxnLst/>
              <a:rect l="l" t="t" r="r" b="b"/>
              <a:pathLst>
                <a:path w="20372" h="10046" extrusionOk="0">
                  <a:moveTo>
                    <a:pt x="1" y="0"/>
                  </a:moveTo>
                  <a:lnTo>
                    <a:pt x="1" y="10046"/>
                  </a:lnTo>
                  <a:lnTo>
                    <a:pt x="20372"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10"/>
            <p:cNvSpPr/>
            <p:nvPr/>
          </p:nvSpPr>
          <p:spPr>
            <a:xfrm>
              <a:off x="1214909" y="-11"/>
              <a:ext cx="607886" cy="643356"/>
            </a:xfrm>
            <a:custGeom>
              <a:avLst/>
              <a:gdLst/>
              <a:ahLst/>
              <a:cxnLst/>
              <a:rect l="l" t="t" r="r" b="b"/>
              <a:pathLst>
                <a:path w="20428" h="20036" extrusionOk="0">
                  <a:moveTo>
                    <a:pt x="1" y="0"/>
                  </a:moveTo>
                  <a:lnTo>
                    <a:pt x="1" y="20036"/>
                  </a:lnTo>
                  <a:lnTo>
                    <a:pt x="20427" y="10046"/>
                  </a:lnTo>
                  <a:lnTo>
                    <a:pt x="1"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10"/>
            <p:cNvSpPr/>
            <p:nvPr/>
          </p:nvSpPr>
          <p:spPr>
            <a:xfrm>
              <a:off x="1822766" y="-11"/>
              <a:ext cx="607856" cy="322577"/>
            </a:xfrm>
            <a:custGeom>
              <a:avLst/>
              <a:gdLst/>
              <a:ahLst/>
              <a:cxnLst/>
              <a:rect l="l" t="t" r="r" b="b"/>
              <a:pathLst>
                <a:path w="20427" h="10046" extrusionOk="0">
                  <a:moveTo>
                    <a:pt x="0" y="0"/>
                  </a:moveTo>
                  <a:lnTo>
                    <a:pt x="0" y="10046"/>
                  </a:lnTo>
                  <a:lnTo>
                    <a:pt x="20427" y="0"/>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10"/>
            <p:cNvSpPr/>
            <p:nvPr/>
          </p:nvSpPr>
          <p:spPr>
            <a:xfrm>
              <a:off x="2430592" y="-11"/>
              <a:ext cx="607886" cy="643356"/>
            </a:xfrm>
            <a:custGeom>
              <a:avLst/>
              <a:gdLst/>
              <a:ahLst/>
              <a:cxnLst/>
              <a:rect l="l" t="t" r="r" b="b"/>
              <a:pathLst>
                <a:path w="20428" h="20036" extrusionOk="0">
                  <a:moveTo>
                    <a:pt x="1" y="0"/>
                  </a:moveTo>
                  <a:lnTo>
                    <a:pt x="1" y="20036"/>
                  </a:lnTo>
                  <a:lnTo>
                    <a:pt x="20427" y="10046"/>
                  </a:lnTo>
                  <a:lnTo>
                    <a:pt x="1" y="0"/>
                  </a:lnTo>
                  <a:close/>
                </a:path>
              </a:pathLst>
            </a:custGeom>
            <a:solidFill>
              <a:srgbClr val="F646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10"/>
            <p:cNvSpPr/>
            <p:nvPr/>
          </p:nvSpPr>
          <p:spPr>
            <a:xfrm>
              <a:off x="892" y="322534"/>
              <a:ext cx="607856"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10"/>
            <p:cNvSpPr/>
            <p:nvPr/>
          </p:nvSpPr>
          <p:spPr>
            <a:xfrm>
              <a:off x="608719" y="643313"/>
              <a:ext cx="606220"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10"/>
            <p:cNvSpPr/>
            <p:nvPr/>
          </p:nvSpPr>
          <p:spPr>
            <a:xfrm>
              <a:off x="3038442" y="852"/>
              <a:ext cx="607856" cy="643388"/>
            </a:xfrm>
            <a:custGeom>
              <a:avLst/>
              <a:gdLst/>
              <a:ahLst/>
              <a:cxnLst/>
              <a:rect l="l" t="t" r="r" b="b"/>
              <a:pathLst>
                <a:path w="20427" h="20037" extrusionOk="0">
                  <a:moveTo>
                    <a:pt x="20427" y="1"/>
                  </a:moveTo>
                  <a:lnTo>
                    <a:pt x="0" y="9991"/>
                  </a:lnTo>
                  <a:lnTo>
                    <a:pt x="20427" y="20037"/>
                  </a:lnTo>
                  <a:lnTo>
                    <a:pt x="20427" y="1"/>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10"/>
            <p:cNvSpPr/>
            <p:nvPr/>
          </p:nvSpPr>
          <p:spPr>
            <a:xfrm>
              <a:off x="3646269" y="321631"/>
              <a:ext cx="606220" cy="643388"/>
            </a:xfrm>
            <a:custGeom>
              <a:avLst/>
              <a:gdLst/>
              <a:ahLst/>
              <a:cxnLst/>
              <a:rect l="l" t="t" r="r" b="b"/>
              <a:pathLst>
                <a:path w="20372" h="20037" extrusionOk="0">
                  <a:moveTo>
                    <a:pt x="20372" y="1"/>
                  </a:moveTo>
                  <a:lnTo>
                    <a:pt x="1" y="10047"/>
                  </a:lnTo>
                  <a:lnTo>
                    <a:pt x="20372" y="20037"/>
                  </a:lnTo>
                  <a:lnTo>
                    <a:pt x="20372" y="1"/>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10"/>
            <p:cNvSpPr/>
            <p:nvPr/>
          </p:nvSpPr>
          <p:spPr>
            <a:xfrm>
              <a:off x="1214909" y="322534"/>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10"/>
            <p:cNvSpPr/>
            <p:nvPr/>
          </p:nvSpPr>
          <p:spPr>
            <a:xfrm>
              <a:off x="4252459" y="852"/>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A4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10"/>
            <p:cNvSpPr/>
            <p:nvPr/>
          </p:nvSpPr>
          <p:spPr>
            <a:xfrm>
              <a:off x="4252459" y="644208"/>
              <a:ext cx="607886" cy="643388"/>
            </a:xfrm>
            <a:custGeom>
              <a:avLst/>
              <a:gdLst/>
              <a:ahLst/>
              <a:cxnLst/>
              <a:rect l="l" t="t" r="r" b="b"/>
              <a:pathLst>
                <a:path w="20428" h="20037" extrusionOk="0">
                  <a:moveTo>
                    <a:pt x="20427" y="1"/>
                  </a:moveTo>
                  <a:lnTo>
                    <a:pt x="1" y="9991"/>
                  </a:lnTo>
                  <a:lnTo>
                    <a:pt x="20427" y="20036"/>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10"/>
            <p:cNvSpPr/>
            <p:nvPr/>
          </p:nvSpPr>
          <p:spPr>
            <a:xfrm>
              <a:off x="1822755" y="643321"/>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10"/>
            <p:cNvSpPr/>
            <p:nvPr/>
          </p:nvSpPr>
          <p:spPr>
            <a:xfrm>
              <a:off x="892" y="-11"/>
              <a:ext cx="607856" cy="322577"/>
            </a:xfrm>
            <a:custGeom>
              <a:avLst/>
              <a:gdLst/>
              <a:ahLst/>
              <a:cxnLst/>
              <a:rect l="l" t="t" r="r" b="b"/>
              <a:pathLst>
                <a:path w="20427" h="10046" extrusionOk="0">
                  <a:moveTo>
                    <a:pt x="0" y="0"/>
                  </a:moveTo>
                  <a:lnTo>
                    <a:pt x="20427"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10"/>
            <p:cNvSpPr/>
            <p:nvPr/>
          </p:nvSpPr>
          <p:spPr>
            <a:xfrm>
              <a:off x="608719" y="-11"/>
              <a:ext cx="606220" cy="643356"/>
            </a:xfrm>
            <a:custGeom>
              <a:avLst/>
              <a:gdLst/>
              <a:ahLst/>
              <a:cxnLst/>
              <a:rect l="l" t="t" r="r" b="b"/>
              <a:pathLst>
                <a:path w="20372" h="20036" extrusionOk="0">
                  <a:moveTo>
                    <a:pt x="20372" y="0"/>
                  </a:moveTo>
                  <a:lnTo>
                    <a:pt x="1" y="10046"/>
                  </a:lnTo>
                  <a:lnTo>
                    <a:pt x="20372" y="20036"/>
                  </a:lnTo>
                  <a:lnTo>
                    <a:pt x="20372"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10"/>
            <p:cNvSpPr/>
            <p:nvPr/>
          </p:nvSpPr>
          <p:spPr>
            <a:xfrm>
              <a:off x="1214909" y="-11"/>
              <a:ext cx="607886" cy="322577"/>
            </a:xfrm>
            <a:custGeom>
              <a:avLst/>
              <a:gdLst/>
              <a:ahLst/>
              <a:cxnLst/>
              <a:rect l="l" t="t" r="r" b="b"/>
              <a:pathLst>
                <a:path w="20428" h="10046" extrusionOk="0">
                  <a:moveTo>
                    <a:pt x="1" y="0"/>
                  </a:moveTo>
                  <a:lnTo>
                    <a:pt x="20427" y="10046"/>
                  </a:lnTo>
                  <a:lnTo>
                    <a:pt x="20427" y="0"/>
                  </a:lnTo>
                  <a:close/>
                </a:path>
              </a:pathLst>
            </a:custGeom>
            <a:solidFill>
              <a:srgbClr val="E8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10"/>
            <p:cNvSpPr/>
            <p:nvPr/>
          </p:nvSpPr>
          <p:spPr>
            <a:xfrm>
              <a:off x="4252495" y="-11"/>
              <a:ext cx="607856" cy="322577"/>
            </a:xfrm>
            <a:custGeom>
              <a:avLst/>
              <a:gdLst/>
              <a:ahLst/>
              <a:cxnLst/>
              <a:rect l="l" t="t" r="r" b="b"/>
              <a:pathLst>
                <a:path w="20427" h="10046" extrusionOk="0">
                  <a:moveTo>
                    <a:pt x="0" y="0"/>
                  </a:moveTo>
                  <a:lnTo>
                    <a:pt x="0" y="10046"/>
                  </a:lnTo>
                  <a:lnTo>
                    <a:pt x="20427" y="0"/>
                  </a:lnTo>
                  <a:close/>
                </a:path>
              </a:pathLst>
            </a:custGeom>
            <a:solidFill>
              <a:srgbClr val="FFC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10"/>
            <p:cNvSpPr/>
            <p:nvPr/>
          </p:nvSpPr>
          <p:spPr>
            <a:xfrm>
              <a:off x="3644639" y="-11"/>
              <a:ext cx="607856" cy="322577"/>
            </a:xfrm>
            <a:custGeom>
              <a:avLst/>
              <a:gdLst/>
              <a:ahLst/>
              <a:cxnLst/>
              <a:rect l="l" t="t" r="r" b="b"/>
              <a:pathLst>
                <a:path w="20427" h="10046" extrusionOk="0">
                  <a:moveTo>
                    <a:pt x="0" y="0"/>
                  </a:moveTo>
                  <a:lnTo>
                    <a:pt x="20427" y="10046"/>
                  </a:lnTo>
                  <a:lnTo>
                    <a:pt x="20427" y="0"/>
                  </a:lnTo>
                  <a:close/>
                </a:path>
              </a:pathLst>
            </a:custGeom>
            <a:solidFill>
              <a:srgbClr val="FFA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10"/>
            <p:cNvSpPr/>
            <p:nvPr/>
          </p:nvSpPr>
          <p:spPr>
            <a:xfrm>
              <a:off x="3038449" y="-11"/>
              <a:ext cx="606220" cy="322577"/>
            </a:xfrm>
            <a:custGeom>
              <a:avLst/>
              <a:gdLst/>
              <a:ahLst/>
              <a:cxnLst/>
              <a:rect l="l" t="t" r="r" b="b"/>
              <a:pathLst>
                <a:path w="20372" h="10046" extrusionOk="0">
                  <a:moveTo>
                    <a:pt x="0" y="0"/>
                  </a:moveTo>
                  <a:lnTo>
                    <a:pt x="0" y="10046"/>
                  </a:lnTo>
                  <a:lnTo>
                    <a:pt x="20371" y="0"/>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10"/>
            <p:cNvSpPr/>
            <p:nvPr/>
          </p:nvSpPr>
          <p:spPr>
            <a:xfrm>
              <a:off x="2430592" y="-11"/>
              <a:ext cx="607886" cy="322577"/>
            </a:xfrm>
            <a:custGeom>
              <a:avLst/>
              <a:gdLst/>
              <a:ahLst/>
              <a:cxnLst/>
              <a:rect l="l" t="t" r="r" b="b"/>
              <a:pathLst>
                <a:path w="20428" h="10046" extrusionOk="0">
                  <a:moveTo>
                    <a:pt x="1" y="0"/>
                  </a:moveTo>
                  <a:lnTo>
                    <a:pt x="20427" y="10046"/>
                  </a:lnTo>
                  <a:lnTo>
                    <a:pt x="20427" y="0"/>
                  </a:lnTo>
                  <a:close/>
                </a:path>
              </a:pathLst>
            </a:custGeom>
            <a:solidFill>
              <a:srgbClr val="A61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10"/>
            <p:cNvSpPr/>
            <p:nvPr/>
          </p:nvSpPr>
          <p:spPr>
            <a:xfrm>
              <a:off x="3037603" y="321634"/>
              <a:ext cx="607856" cy="643388"/>
            </a:xfrm>
            <a:custGeom>
              <a:avLst/>
              <a:gdLst/>
              <a:ahLst/>
              <a:cxnLst/>
              <a:rect l="l" t="t" r="r" b="b"/>
              <a:pathLst>
                <a:path w="20427" h="20037" extrusionOk="0">
                  <a:moveTo>
                    <a:pt x="0" y="1"/>
                  </a:moveTo>
                  <a:lnTo>
                    <a:pt x="0" y="20037"/>
                  </a:lnTo>
                  <a:lnTo>
                    <a:pt x="20427" y="9991"/>
                  </a:lnTo>
                  <a:lnTo>
                    <a:pt x="0" y="1"/>
                  </a:lnTo>
                  <a:close/>
                </a:path>
              </a:pathLst>
            </a:custGeom>
            <a:solidFill>
              <a:srgbClr val="FFC800">
                <a:alpha val="25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10"/>
            <p:cNvSpPr/>
            <p:nvPr/>
          </p:nvSpPr>
          <p:spPr>
            <a:xfrm flipH="1">
              <a:off x="2430592" y="643321"/>
              <a:ext cx="607886" cy="643388"/>
            </a:xfrm>
            <a:custGeom>
              <a:avLst/>
              <a:gdLst/>
              <a:ahLst/>
              <a:cxnLst/>
              <a:rect l="l" t="t" r="r" b="b"/>
              <a:pathLst>
                <a:path w="20428" h="20037" extrusionOk="0">
                  <a:moveTo>
                    <a:pt x="20427" y="1"/>
                  </a:moveTo>
                  <a:lnTo>
                    <a:pt x="1" y="9991"/>
                  </a:lnTo>
                  <a:lnTo>
                    <a:pt x="20427" y="20037"/>
                  </a:lnTo>
                  <a:lnTo>
                    <a:pt x="20427" y="1"/>
                  </a:lnTo>
                  <a:close/>
                </a:path>
              </a:pathLst>
            </a:custGeom>
            <a:solidFill>
              <a:srgbClr val="FFFFFF"/>
            </a:solid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320025" y="866525"/>
            <a:ext cx="6455700" cy="6681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222222"/>
              </a:buClr>
              <a:buSzPts val="2400"/>
              <a:buFont typeface="Montserrat"/>
              <a:buNone/>
              <a:defRPr sz="2400" b="1">
                <a:solidFill>
                  <a:srgbClr val="222222"/>
                </a:solidFill>
                <a:latin typeface="Montserrat"/>
                <a:ea typeface="Montserrat"/>
                <a:cs typeface="Montserrat"/>
                <a:sym typeface="Montserrat"/>
              </a:defRPr>
            </a:lvl1pPr>
            <a:lvl2pPr lvl="1">
              <a:spcBef>
                <a:spcPts val="0"/>
              </a:spcBef>
              <a:spcAft>
                <a:spcPts val="0"/>
              </a:spcAft>
              <a:buClr>
                <a:srgbClr val="222222"/>
              </a:buClr>
              <a:buSzPts val="2400"/>
              <a:buFont typeface="Montserrat ExtraBold"/>
              <a:buNone/>
              <a:defRPr sz="2400">
                <a:solidFill>
                  <a:srgbClr val="222222"/>
                </a:solidFill>
                <a:latin typeface="Montserrat ExtraBold"/>
                <a:ea typeface="Montserrat ExtraBold"/>
                <a:cs typeface="Montserrat ExtraBold"/>
                <a:sym typeface="Montserrat ExtraBold"/>
              </a:defRPr>
            </a:lvl2pPr>
            <a:lvl3pPr lvl="2">
              <a:spcBef>
                <a:spcPts val="0"/>
              </a:spcBef>
              <a:spcAft>
                <a:spcPts val="0"/>
              </a:spcAft>
              <a:buClr>
                <a:srgbClr val="222222"/>
              </a:buClr>
              <a:buSzPts val="2400"/>
              <a:buFont typeface="Montserrat ExtraBold"/>
              <a:buNone/>
              <a:defRPr sz="2400">
                <a:solidFill>
                  <a:srgbClr val="222222"/>
                </a:solidFill>
                <a:latin typeface="Montserrat ExtraBold"/>
                <a:ea typeface="Montserrat ExtraBold"/>
                <a:cs typeface="Montserrat ExtraBold"/>
                <a:sym typeface="Montserrat ExtraBold"/>
              </a:defRPr>
            </a:lvl3pPr>
            <a:lvl4pPr lvl="3">
              <a:spcBef>
                <a:spcPts val="0"/>
              </a:spcBef>
              <a:spcAft>
                <a:spcPts val="0"/>
              </a:spcAft>
              <a:buClr>
                <a:srgbClr val="222222"/>
              </a:buClr>
              <a:buSzPts val="2400"/>
              <a:buFont typeface="Montserrat ExtraBold"/>
              <a:buNone/>
              <a:defRPr sz="2400">
                <a:solidFill>
                  <a:srgbClr val="222222"/>
                </a:solidFill>
                <a:latin typeface="Montserrat ExtraBold"/>
                <a:ea typeface="Montserrat ExtraBold"/>
                <a:cs typeface="Montserrat ExtraBold"/>
                <a:sym typeface="Montserrat ExtraBold"/>
              </a:defRPr>
            </a:lvl4pPr>
            <a:lvl5pPr lvl="4">
              <a:spcBef>
                <a:spcPts val="0"/>
              </a:spcBef>
              <a:spcAft>
                <a:spcPts val="0"/>
              </a:spcAft>
              <a:buClr>
                <a:srgbClr val="222222"/>
              </a:buClr>
              <a:buSzPts val="2400"/>
              <a:buFont typeface="Montserrat ExtraBold"/>
              <a:buNone/>
              <a:defRPr sz="2400">
                <a:solidFill>
                  <a:srgbClr val="222222"/>
                </a:solidFill>
                <a:latin typeface="Montserrat ExtraBold"/>
                <a:ea typeface="Montserrat ExtraBold"/>
                <a:cs typeface="Montserrat ExtraBold"/>
                <a:sym typeface="Montserrat ExtraBold"/>
              </a:defRPr>
            </a:lvl5pPr>
            <a:lvl6pPr lvl="5">
              <a:spcBef>
                <a:spcPts val="0"/>
              </a:spcBef>
              <a:spcAft>
                <a:spcPts val="0"/>
              </a:spcAft>
              <a:buClr>
                <a:srgbClr val="222222"/>
              </a:buClr>
              <a:buSzPts val="2400"/>
              <a:buFont typeface="Montserrat ExtraBold"/>
              <a:buNone/>
              <a:defRPr sz="2400">
                <a:solidFill>
                  <a:srgbClr val="222222"/>
                </a:solidFill>
                <a:latin typeface="Montserrat ExtraBold"/>
                <a:ea typeface="Montserrat ExtraBold"/>
                <a:cs typeface="Montserrat ExtraBold"/>
                <a:sym typeface="Montserrat ExtraBold"/>
              </a:defRPr>
            </a:lvl6pPr>
            <a:lvl7pPr lvl="6">
              <a:spcBef>
                <a:spcPts val="0"/>
              </a:spcBef>
              <a:spcAft>
                <a:spcPts val="0"/>
              </a:spcAft>
              <a:buClr>
                <a:srgbClr val="222222"/>
              </a:buClr>
              <a:buSzPts val="2400"/>
              <a:buFont typeface="Montserrat ExtraBold"/>
              <a:buNone/>
              <a:defRPr sz="2400">
                <a:solidFill>
                  <a:srgbClr val="222222"/>
                </a:solidFill>
                <a:latin typeface="Montserrat ExtraBold"/>
                <a:ea typeface="Montserrat ExtraBold"/>
                <a:cs typeface="Montserrat ExtraBold"/>
                <a:sym typeface="Montserrat ExtraBold"/>
              </a:defRPr>
            </a:lvl7pPr>
            <a:lvl8pPr lvl="7">
              <a:spcBef>
                <a:spcPts val="0"/>
              </a:spcBef>
              <a:spcAft>
                <a:spcPts val="0"/>
              </a:spcAft>
              <a:buClr>
                <a:srgbClr val="222222"/>
              </a:buClr>
              <a:buSzPts val="2400"/>
              <a:buFont typeface="Montserrat ExtraBold"/>
              <a:buNone/>
              <a:defRPr sz="2400">
                <a:solidFill>
                  <a:srgbClr val="222222"/>
                </a:solidFill>
                <a:latin typeface="Montserrat ExtraBold"/>
                <a:ea typeface="Montserrat ExtraBold"/>
                <a:cs typeface="Montserrat ExtraBold"/>
                <a:sym typeface="Montserrat ExtraBold"/>
              </a:defRPr>
            </a:lvl8pPr>
            <a:lvl9pPr lvl="8">
              <a:spcBef>
                <a:spcPts val="0"/>
              </a:spcBef>
              <a:spcAft>
                <a:spcPts val="0"/>
              </a:spcAft>
              <a:buClr>
                <a:srgbClr val="222222"/>
              </a:buClr>
              <a:buSzPts val="2400"/>
              <a:buFont typeface="Montserrat ExtraBold"/>
              <a:buNone/>
              <a:defRPr sz="2400">
                <a:solidFill>
                  <a:srgbClr val="222222"/>
                </a:solidFill>
                <a:latin typeface="Montserrat ExtraBold"/>
                <a:ea typeface="Montserrat ExtraBold"/>
                <a:cs typeface="Montserrat ExtraBold"/>
                <a:sym typeface="Montserrat ExtraBold"/>
              </a:defRPr>
            </a:lvl9pPr>
          </a:lstStyle>
          <a:p>
            <a:endParaRPr/>
          </a:p>
        </p:txBody>
      </p:sp>
      <p:sp>
        <p:nvSpPr>
          <p:cNvPr id="7" name="Google Shape;7;p1"/>
          <p:cNvSpPr txBox="1">
            <a:spLocks noGrp="1"/>
          </p:cNvSpPr>
          <p:nvPr>
            <p:ph type="body" idx="1"/>
          </p:nvPr>
        </p:nvSpPr>
        <p:spPr>
          <a:xfrm>
            <a:off x="1320025" y="1613274"/>
            <a:ext cx="6455700" cy="2902500"/>
          </a:xfrm>
          <a:prstGeom prst="rect">
            <a:avLst/>
          </a:prstGeom>
          <a:noFill/>
          <a:ln>
            <a:noFill/>
          </a:ln>
        </p:spPr>
        <p:txBody>
          <a:bodyPr spcFirstLastPara="1" wrap="square" lIns="91425" tIns="91425" rIns="91425" bIns="91425" anchor="t" anchorCtr="0">
            <a:noAutofit/>
          </a:bodyPr>
          <a:lstStyle>
            <a:lvl1pPr marL="457200" lvl="0" indent="-368300">
              <a:spcBef>
                <a:spcPts val="600"/>
              </a:spcBef>
              <a:spcAft>
                <a:spcPts val="0"/>
              </a:spcAft>
              <a:buClr>
                <a:srgbClr val="FFC800"/>
              </a:buClr>
              <a:buSzPts val="2200"/>
              <a:buFont typeface="Montserrat Light"/>
              <a:buChar char="◂"/>
              <a:defRPr sz="2200">
                <a:solidFill>
                  <a:srgbClr val="434343"/>
                </a:solidFill>
                <a:latin typeface="Montserrat Light"/>
                <a:ea typeface="Montserrat Light"/>
                <a:cs typeface="Montserrat Light"/>
                <a:sym typeface="Montserrat Light"/>
              </a:defRPr>
            </a:lvl1pPr>
            <a:lvl2pPr marL="914400" lvl="1" indent="-368300">
              <a:spcBef>
                <a:spcPts val="0"/>
              </a:spcBef>
              <a:spcAft>
                <a:spcPts val="0"/>
              </a:spcAft>
              <a:buClr>
                <a:srgbClr val="FFC800"/>
              </a:buClr>
              <a:buSzPts val="2200"/>
              <a:buFont typeface="Montserrat Light"/>
              <a:buChar char="◂"/>
              <a:defRPr sz="2200">
                <a:solidFill>
                  <a:srgbClr val="434343"/>
                </a:solidFill>
                <a:latin typeface="Montserrat Light"/>
                <a:ea typeface="Montserrat Light"/>
                <a:cs typeface="Montserrat Light"/>
                <a:sym typeface="Montserrat Light"/>
              </a:defRPr>
            </a:lvl2pPr>
            <a:lvl3pPr marL="1371600" lvl="2" indent="-368300">
              <a:spcBef>
                <a:spcPts val="0"/>
              </a:spcBef>
              <a:spcAft>
                <a:spcPts val="0"/>
              </a:spcAft>
              <a:buClr>
                <a:srgbClr val="FFC800"/>
              </a:buClr>
              <a:buSzPts val="2200"/>
              <a:buFont typeface="Montserrat Light"/>
              <a:buChar char="◂"/>
              <a:defRPr sz="2200">
                <a:solidFill>
                  <a:srgbClr val="434343"/>
                </a:solidFill>
                <a:latin typeface="Montserrat Light"/>
                <a:ea typeface="Montserrat Light"/>
                <a:cs typeface="Montserrat Light"/>
                <a:sym typeface="Montserrat Light"/>
              </a:defRPr>
            </a:lvl3pPr>
            <a:lvl4pPr marL="1828800" lvl="3" indent="-368300">
              <a:spcBef>
                <a:spcPts val="0"/>
              </a:spcBef>
              <a:spcAft>
                <a:spcPts val="0"/>
              </a:spcAft>
              <a:buClr>
                <a:srgbClr val="FFC800"/>
              </a:buClr>
              <a:buSzPts val="2200"/>
              <a:buFont typeface="Montserrat Light"/>
              <a:buChar char="◂"/>
              <a:defRPr sz="2200">
                <a:solidFill>
                  <a:srgbClr val="434343"/>
                </a:solidFill>
                <a:latin typeface="Montserrat Light"/>
                <a:ea typeface="Montserrat Light"/>
                <a:cs typeface="Montserrat Light"/>
                <a:sym typeface="Montserrat Light"/>
              </a:defRPr>
            </a:lvl4pPr>
            <a:lvl5pPr marL="2286000" lvl="4" indent="-368300">
              <a:spcBef>
                <a:spcPts val="0"/>
              </a:spcBef>
              <a:spcAft>
                <a:spcPts val="0"/>
              </a:spcAft>
              <a:buClr>
                <a:srgbClr val="434343"/>
              </a:buClr>
              <a:buSzPts val="2200"/>
              <a:buFont typeface="Montserrat Light"/>
              <a:buChar char="○"/>
              <a:defRPr sz="2200">
                <a:solidFill>
                  <a:srgbClr val="434343"/>
                </a:solidFill>
                <a:latin typeface="Montserrat Light"/>
                <a:ea typeface="Montserrat Light"/>
                <a:cs typeface="Montserrat Light"/>
                <a:sym typeface="Montserrat Light"/>
              </a:defRPr>
            </a:lvl5pPr>
            <a:lvl6pPr marL="2743200" lvl="5" indent="-368300">
              <a:spcBef>
                <a:spcPts val="0"/>
              </a:spcBef>
              <a:spcAft>
                <a:spcPts val="0"/>
              </a:spcAft>
              <a:buClr>
                <a:srgbClr val="434343"/>
              </a:buClr>
              <a:buSzPts val="2200"/>
              <a:buFont typeface="Montserrat Light"/>
              <a:buChar char="■"/>
              <a:defRPr sz="2200">
                <a:solidFill>
                  <a:srgbClr val="434343"/>
                </a:solidFill>
                <a:latin typeface="Montserrat Light"/>
                <a:ea typeface="Montserrat Light"/>
                <a:cs typeface="Montserrat Light"/>
                <a:sym typeface="Montserrat Light"/>
              </a:defRPr>
            </a:lvl6pPr>
            <a:lvl7pPr marL="3200400" lvl="6" indent="-368300">
              <a:spcBef>
                <a:spcPts val="0"/>
              </a:spcBef>
              <a:spcAft>
                <a:spcPts val="0"/>
              </a:spcAft>
              <a:buClr>
                <a:srgbClr val="434343"/>
              </a:buClr>
              <a:buSzPts val="2200"/>
              <a:buFont typeface="Montserrat Light"/>
              <a:buChar char="●"/>
              <a:defRPr sz="2200">
                <a:solidFill>
                  <a:srgbClr val="434343"/>
                </a:solidFill>
                <a:latin typeface="Montserrat Light"/>
                <a:ea typeface="Montserrat Light"/>
                <a:cs typeface="Montserrat Light"/>
                <a:sym typeface="Montserrat Light"/>
              </a:defRPr>
            </a:lvl7pPr>
            <a:lvl8pPr marL="3657600" lvl="7" indent="-368300">
              <a:spcBef>
                <a:spcPts val="0"/>
              </a:spcBef>
              <a:spcAft>
                <a:spcPts val="0"/>
              </a:spcAft>
              <a:buClr>
                <a:srgbClr val="434343"/>
              </a:buClr>
              <a:buSzPts val="2200"/>
              <a:buFont typeface="Montserrat Light"/>
              <a:buChar char="○"/>
              <a:defRPr sz="2200">
                <a:solidFill>
                  <a:srgbClr val="434343"/>
                </a:solidFill>
                <a:latin typeface="Montserrat Light"/>
                <a:ea typeface="Montserrat Light"/>
                <a:cs typeface="Montserrat Light"/>
                <a:sym typeface="Montserrat Light"/>
              </a:defRPr>
            </a:lvl8pPr>
            <a:lvl9pPr marL="4114800" lvl="8" indent="-368300">
              <a:spcBef>
                <a:spcPts val="0"/>
              </a:spcBef>
              <a:spcAft>
                <a:spcPts val="0"/>
              </a:spcAft>
              <a:buClr>
                <a:srgbClr val="434343"/>
              </a:buClr>
              <a:buSzPts val="2200"/>
              <a:buFont typeface="Montserrat Light"/>
              <a:buChar char="■"/>
              <a:defRPr sz="2200">
                <a:solidFill>
                  <a:srgbClr val="434343"/>
                </a:solidFill>
                <a:latin typeface="Montserrat Light"/>
                <a:ea typeface="Montserrat Light"/>
                <a:cs typeface="Montserrat Light"/>
                <a:sym typeface="Montserrat Light"/>
              </a:defRPr>
            </a:lvl9pPr>
          </a:lstStyle>
          <a:p>
            <a:endParaRPr/>
          </a:p>
        </p:txBody>
      </p:sp>
      <p:sp>
        <p:nvSpPr>
          <p:cNvPr id="8" name="Google Shape;8;p1"/>
          <p:cNvSpPr txBox="1">
            <a:spLocks noGrp="1"/>
          </p:cNvSpPr>
          <p:nvPr>
            <p:ph type="sldNum" idx="12"/>
          </p:nvPr>
        </p:nvSpPr>
        <p:spPr>
          <a:xfrm>
            <a:off x="8556784" y="4749851"/>
            <a:ext cx="548700" cy="393600"/>
          </a:xfrm>
          <a:prstGeom prst="rect">
            <a:avLst/>
          </a:prstGeom>
          <a:noFill/>
          <a:ln>
            <a:noFill/>
          </a:ln>
        </p:spPr>
        <p:txBody>
          <a:bodyPr spcFirstLastPara="1" wrap="square" lIns="91425" tIns="91425" rIns="91425" bIns="91425" anchor="ctr" anchorCtr="0">
            <a:noAutofit/>
          </a:bodyPr>
          <a:lstStyle>
            <a:lvl1pPr lvl="0" algn="r">
              <a:buNone/>
              <a:defRPr sz="1300" b="1">
                <a:solidFill>
                  <a:schemeClr val="lt1"/>
                </a:solidFill>
                <a:latin typeface="Montserrat"/>
                <a:ea typeface="Montserrat"/>
                <a:cs typeface="Montserrat"/>
                <a:sym typeface="Montserrat"/>
              </a:defRPr>
            </a:lvl1pPr>
            <a:lvl2pPr lvl="1" algn="r">
              <a:buNone/>
              <a:defRPr sz="1300" b="1">
                <a:solidFill>
                  <a:schemeClr val="lt1"/>
                </a:solidFill>
                <a:latin typeface="Montserrat"/>
                <a:ea typeface="Montserrat"/>
                <a:cs typeface="Montserrat"/>
                <a:sym typeface="Montserrat"/>
              </a:defRPr>
            </a:lvl2pPr>
            <a:lvl3pPr lvl="2" algn="r">
              <a:buNone/>
              <a:defRPr sz="1300" b="1">
                <a:solidFill>
                  <a:schemeClr val="lt1"/>
                </a:solidFill>
                <a:latin typeface="Montserrat"/>
                <a:ea typeface="Montserrat"/>
                <a:cs typeface="Montserrat"/>
                <a:sym typeface="Montserrat"/>
              </a:defRPr>
            </a:lvl3pPr>
            <a:lvl4pPr lvl="3" algn="r">
              <a:buNone/>
              <a:defRPr sz="1300" b="1">
                <a:solidFill>
                  <a:schemeClr val="lt1"/>
                </a:solidFill>
                <a:latin typeface="Montserrat"/>
                <a:ea typeface="Montserrat"/>
                <a:cs typeface="Montserrat"/>
                <a:sym typeface="Montserrat"/>
              </a:defRPr>
            </a:lvl4pPr>
            <a:lvl5pPr lvl="4" algn="r">
              <a:buNone/>
              <a:defRPr sz="1300" b="1">
                <a:solidFill>
                  <a:schemeClr val="lt1"/>
                </a:solidFill>
                <a:latin typeface="Montserrat"/>
                <a:ea typeface="Montserrat"/>
                <a:cs typeface="Montserrat"/>
                <a:sym typeface="Montserrat"/>
              </a:defRPr>
            </a:lvl5pPr>
            <a:lvl6pPr lvl="5" algn="r">
              <a:buNone/>
              <a:defRPr sz="1300" b="1">
                <a:solidFill>
                  <a:schemeClr val="lt1"/>
                </a:solidFill>
                <a:latin typeface="Montserrat"/>
                <a:ea typeface="Montserrat"/>
                <a:cs typeface="Montserrat"/>
                <a:sym typeface="Montserrat"/>
              </a:defRPr>
            </a:lvl6pPr>
            <a:lvl7pPr lvl="6" algn="r">
              <a:buNone/>
              <a:defRPr sz="1300" b="1">
                <a:solidFill>
                  <a:schemeClr val="lt1"/>
                </a:solidFill>
                <a:latin typeface="Montserrat"/>
                <a:ea typeface="Montserrat"/>
                <a:cs typeface="Montserrat"/>
                <a:sym typeface="Montserrat"/>
              </a:defRPr>
            </a:lvl7pPr>
            <a:lvl8pPr lvl="7" algn="r">
              <a:buNone/>
              <a:defRPr sz="1300" b="1">
                <a:solidFill>
                  <a:schemeClr val="lt1"/>
                </a:solidFill>
                <a:latin typeface="Montserrat"/>
                <a:ea typeface="Montserrat"/>
                <a:cs typeface="Montserrat"/>
                <a:sym typeface="Montserrat"/>
              </a:defRPr>
            </a:lvl8pPr>
            <a:lvl9pPr lvl="8" algn="r">
              <a:buNone/>
              <a:defRPr sz="1300" b="1">
                <a:solidFill>
                  <a:schemeClr val="lt1"/>
                </a:solidFill>
                <a:latin typeface="Montserrat"/>
                <a:ea typeface="Montserrat"/>
                <a:cs typeface="Montserrat"/>
                <a:sym typeface="Montserrat"/>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omments" Target="../comments/commen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7.xml"/><Relationship Id="rId3" Type="http://schemas.openxmlformats.org/officeDocument/2006/relationships/comments" Target="../comments/commen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 Id="rId3" Type="http://schemas.openxmlformats.org/officeDocument/2006/relationships/comments" Target="../comments/commen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64646"/>
        </a:solidFill>
        <a:effectLst/>
      </p:bgPr>
    </p:bg>
    <p:spTree>
      <p:nvGrpSpPr>
        <p:cNvPr id="1" name="Shape 626"/>
        <p:cNvGrpSpPr/>
        <p:nvPr/>
      </p:nvGrpSpPr>
      <p:grpSpPr>
        <a:xfrm>
          <a:off x="0" y="0"/>
          <a:ext cx="0" cy="0"/>
          <a:chOff x="0" y="0"/>
          <a:chExt cx="0" cy="0"/>
        </a:xfrm>
      </p:grpSpPr>
      <p:sp>
        <p:nvSpPr>
          <p:cNvPr id="627" name="Google Shape;627;p14"/>
          <p:cNvSpPr txBox="1">
            <a:spLocks noGrp="1"/>
          </p:cNvSpPr>
          <p:nvPr>
            <p:ph type="ctrTitle"/>
          </p:nvPr>
        </p:nvSpPr>
        <p:spPr>
          <a:xfrm>
            <a:off x="735375" y="1697975"/>
            <a:ext cx="6076800" cy="2032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Beliefs about Education</a:t>
            </a:r>
            <a:endParaRPr sz="2400"/>
          </a:p>
          <a:p>
            <a:pPr marL="0" lvl="0" indent="0" algn="r" rtl="0">
              <a:spcBef>
                <a:spcPts val="0"/>
              </a:spcBef>
              <a:spcAft>
                <a:spcPts val="0"/>
              </a:spcAft>
              <a:buNone/>
            </a:pPr>
            <a:r>
              <a:rPr lang="en" sz="1800"/>
              <a:t>Megan McGuire, Fairview Elementary</a:t>
            </a:r>
            <a:endParaRPr sz="18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15"/>
        <p:cNvGrpSpPr/>
        <p:nvPr/>
      </p:nvGrpSpPr>
      <p:grpSpPr>
        <a:xfrm>
          <a:off x="0" y="0"/>
          <a:ext cx="0" cy="0"/>
          <a:chOff x="0" y="0"/>
          <a:chExt cx="0" cy="0"/>
        </a:xfrm>
      </p:grpSpPr>
      <p:sp>
        <p:nvSpPr>
          <p:cNvPr id="716" name="Google Shape;716;p23"/>
          <p:cNvSpPr txBox="1">
            <a:spLocks noGrp="1"/>
          </p:cNvSpPr>
          <p:nvPr>
            <p:ph type="subTitle" idx="1"/>
          </p:nvPr>
        </p:nvSpPr>
        <p:spPr>
          <a:xfrm>
            <a:off x="565600" y="1425300"/>
            <a:ext cx="5924400" cy="2848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6000">
                <a:solidFill>
                  <a:srgbClr val="181818"/>
                </a:solidFill>
                <a:latin typeface="Amatic SC"/>
                <a:ea typeface="Amatic SC"/>
                <a:cs typeface="Amatic SC"/>
                <a:sym typeface="Amatic SC"/>
              </a:rPr>
              <a:t>“Fail early, fail often, but always fail forward.” </a:t>
            </a:r>
            <a:endParaRPr sz="6000">
              <a:solidFill>
                <a:srgbClr val="181818"/>
              </a:solidFill>
              <a:latin typeface="Amatic SC"/>
              <a:ea typeface="Amatic SC"/>
              <a:cs typeface="Amatic SC"/>
              <a:sym typeface="Amatic SC"/>
            </a:endParaRPr>
          </a:p>
          <a:p>
            <a:pPr marL="0" lvl="0" indent="0" algn="r" rtl="0">
              <a:spcBef>
                <a:spcPts val="0"/>
              </a:spcBef>
              <a:spcAft>
                <a:spcPts val="0"/>
              </a:spcAft>
              <a:buNone/>
            </a:pPr>
            <a:r>
              <a:rPr lang="en" sz="2400">
                <a:solidFill>
                  <a:srgbClr val="000000"/>
                </a:solidFill>
                <a:latin typeface="Amatic SC"/>
                <a:ea typeface="Amatic SC"/>
                <a:cs typeface="Amatic SC"/>
                <a:sym typeface="Amatic SC"/>
              </a:rPr>
              <a:t>~John maxwell, </a:t>
            </a:r>
            <a:r>
              <a:rPr lang="en" sz="2400" i="1">
                <a:solidFill>
                  <a:srgbClr val="000000"/>
                </a:solidFill>
                <a:latin typeface="Amatic SC"/>
                <a:ea typeface="Amatic SC"/>
                <a:cs typeface="Amatic SC"/>
                <a:sym typeface="Amatic SC"/>
              </a:rPr>
              <a:t>Failing Forward</a:t>
            </a:r>
            <a:endParaRPr sz="2400" i="1">
              <a:solidFill>
                <a:srgbClr val="000000"/>
              </a:solidFill>
              <a:latin typeface="Amatic SC"/>
              <a:ea typeface="Amatic SC"/>
              <a:cs typeface="Amatic SC"/>
              <a:sym typeface="Amatic SC"/>
            </a:endParaRPr>
          </a:p>
        </p:txBody>
      </p:sp>
      <p:sp>
        <p:nvSpPr>
          <p:cNvPr id="717" name="Google Shape;717;p23"/>
          <p:cNvSpPr txBox="1"/>
          <p:nvPr/>
        </p:nvSpPr>
        <p:spPr>
          <a:xfrm>
            <a:off x="657275" y="382250"/>
            <a:ext cx="4878300" cy="69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600" b="1">
                <a:solidFill>
                  <a:srgbClr val="980000"/>
                </a:solidFill>
                <a:latin typeface="Montserrat"/>
                <a:ea typeface="Montserrat"/>
                <a:cs typeface="Montserrat"/>
                <a:sym typeface="Montserrat"/>
              </a:rPr>
              <a:t>FAILING FORWARD</a:t>
            </a:r>
            <a:endParaRPr sz="3600" b="1">
              <a:solidFill>
                <a:srgbClr val="980000"/>
              </a:solidFill>
              <a:latin typeface="Montserrat"/>
              <a:ea typeface="Montserrat"/>
              <a:cs typeface="Montserrat"/>
              <a:sym typeface="Montserra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21"/>
        <p:cNvGrpSpPr/>
        <p:nvPr/>
      </p:nvGrpSpPr>
      <p:grpSpPr>
        <a:xfrm>
          <a:off x="0" y="0"/>
          <a:ext cx="0" cy="0"/>
          <a:chOff x="0" y="0"/>
          <a:chExt cx="0" cy="0"/>
        </a:xfrm>
      </p:grpSpPr>
      <p:sp>
        <p:nvSpPr>
          <p:cNvPr id="722" name="Google Shape;722;p24"/>
          <p:cNvSpPr txBox="1">
            <a:spLocks noGrp="1"/>
          </p:cNvSpPr>
          <p:nvPr>
            <p:ph type="body" idx="1"/>
          </p:nvPr>
        </p:nvSpPr>
        <p:spPr>
          <a:xfrm>
            <a:off x="1320025" y="1582625"/>
            <a:ext cx="6479700" cy="2955300"/>
          </a:xfrm>
          <a:prstGeom prst="rect">
            <a:avLst/>
          </a:prstGeom>
        </p:spPr>
        <p:txBody>
          <a:bodyPr spcFirstLastPara="1" wrap="square" lIns="91425" tIns="91425" rIns="91425" bIns="91425" anchor="t" anchorCtr="0">
            <a:noAutofit/>
          </a:bodyPr>
          <a:lstStyle/>
          <a:p>
            <a:pPr marL="457200" lvl="0" indent="-342900" algn="l" rtl="0">
              <a:spcBef>
                <a:spcPts val="600"/>
              </a:spcBef>
              <a:spcAft>
                <a:spcPts val="0"/>
              </a:spcAft>
              <a:buSzPts val="1800"/>
              <a:buChar char="◂"/>
            </a:pPr>
            <a:r>
              <a:rPr lang="en"/>
              <a:t>Face to face opportunities</a:t>
            </a:r>
            <a:endParaRPr/>
          </a:p>
          <a:p>
            <a:pPr marL="457200" lvl="0" indent="-342900" algn="l" rtl="0">
              <a:spcBef>
                <a:spcPts val="0"/>
              </a:spcBef>
              <a:spcAft>
                <a:spcPts val="0"/>
              </a:spcAft>
              <a:buSzPts val="1800"/>
              <a:buChar char="◂"/>
            </a:pPr>
            <a:r>
              <a:rPr lang="en"/>
              <a:t>Visual representations in the building</a:t>
            </a:r>
            <a:endParaRPr/>
          </a:p>
          <a:p>
            <a:pPr marL="457200" lvl="0" indent="-342900" algn="l" rtl="0">
              <a:spcBef>
                <a:spcPts val="0"/>
              </a:spcBef>
              <a:spcAft>
                <a:spcPts val="0"/>
              </a:spcAft>
              <a:buSzPts val="1800"/>
              <a:buChar char="◂"/>
            </a:pPr>
            <a:r>
              <a:rPr lang="en"/>
              <a:t>Internal and external newsletters</a:t>
            </a:r>
            <a:endParaRPr/>
          </a:p>
          <a:p>
            <a:pPr marL="457200" lvl="0" indent="-342900" algn="l" rtl="0">
              <a:spcBef>
                <a:spcPts val="0"/>
              </a:spcBef>
              <a:spcAft>
                <a:spcPts val="0"/>
              </a:spcAft>
              <a:buSzPts val="1800"/>
              <a:buChar char="◂"/>
            </a:pPr>
            <a:r>
              <a:rPr lang="en"/>
              <a:t>Social media, website, and technology outlets</a:t>
            </a:r>
            <a:endParaRPr/>
          </a:p>
          <a:p>
            <a:pPr marL="457200" lvl="0" indent="-342900" algn="l" rtl="0">
              <a:spcBef>
                <a:spcPts val="0"/>
              </a:spcBef>
              <a:spcAft>
                <a:spcPts val="0"/>
              </a:spcAft>
              <a:buSzPts val="1800"/>
              <a:buChar char="◂"/>
            </a:pPr>
            <a:r>
              <a:rPr lang="en"/>
              <a:t>Local media outlets</a:t>
            </a:r>
            <a:endParaRPr/>
          </a:p>
          <a:p>
            <a:pPr marL="457200" lvl="0" indent="-342900" algn="l" rtl="0">
              <a:spcBef>
                <a:spcPts val="0"/>
              </a:spcBef>
              <a:spcAft>
                <a:spcPts val="0"/>
              </a:spcAft>
              <a:buSzPts val="1800"/>
              <a:buChar char="◂"/>
            </a:pPr>
            <a:r>
              <a:rPr lang="en"/>
              <a:t>Daily interactions with learners, staff, and community</a:t>
            </a:r>
            <a:endParaRPr/>
          </a:p>
        </p:txBody>
      </p:sp>
      <p:sp>
        <p:nvSpPr>
          <p:cNvPr id="723" name="Google Shape;723;p24"/>
          <p:cNvSpPr txBox="1">
            <a:spLocks noGrp="1"/>
          </p:cNvSpPr>
          <p:nvPr>
            <p:ph type="title"/>
          </p:nvPr>
        </p:nvSpPr>
        <p:spPr>
          <a:xfrm>
            <a:off x="1990925" y="619675"/>
            <a:ext cx="5808900" cy="867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b="0">
                <a:solidFill>
                  <a:srgbClr val="FF0000"/>
                </a:solidFill>
              </a:rPr>
              <a:t>How will we communicate to the school community?</a:t>
            </a:r>
            <a:endParaRPr b="0">
              <a:solidFill>
                <a:srgbClr val="FF0000"/>
              </a:solidFill>
            </a:endParaRPr>
          </a:p>
        </p:txBody>
      </p:sp>
      <p:sp>
        <p:nvSpPr>
          <p:cNvPr id="724" name="Google Shape;724;p24"/>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11</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1"/>
        <p:cNvGrpSpPr/>
        <p:nvPr/>
      </p:nvGrpSpPr>
      <p:grpSpPr>
        <a:xfrm>
          <a:off x="0" y="0"/>
          <a:ext cx="0" cy="0"/>
          <a:chOff x="0" y="0"/>
          <a:chExt cx="0" cy="0"/>
        </a:xfrm>
      </p:grpSpPr>
      <p:sp>
        <p:nvSpPr>
          <p:cNvPr id="632" name="Google Shape;632;p15"/>
          <p:cNvSpPr txBox="1">
            <a:spLocks noGrp="1"/>
          </p:cNvSpPr>
          <p:nvPr>
            <p:ph type="body" idx="1"/>
          </p:nvPr>
        </p:nvSpPr>
        <p:spPr>
          <a:xfrm>
            <a:off x="2528350" y="1552150"/>
            <a:ext cx="5497800" cy="29856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a:t>All students will persevere in rigorous, relevant tasks which are customized to their individual strengths and needs.</a:t>
            </a:r>
            <a:endParaRPr/>
          </a:p>
        </p:txBody>
      </p:sp>
      <p:sp>
        <p:nvSpPr>
          <p:cNvPr id="633" name="Google Shape;633;p15"/>
          <p:cNvSpPr txBox="1">
            <a:spLocks noGrp="1"/>
          </p:cNvSpPr>
          <p:nvPr>
            <p:ph type="sldNum" idx="12"/>
          </p:nvPr>
        </p:nvSpPr>
        <p:spPr>
          <a:xfrm>
            <a:off x="8543324" y="4749851"/>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37"/>
        <p:cNvGrpSpPr/>
        <p:nvPr/>
      </p:nvGrpSpPr>
      <p:grpSpPr>
        <a:xfrm>
          <a:off x="0" y="0"/>
          <a:ext cx="0" cy="0"/>
          <a:chOff x="0" y="0"/>
          <a:chExt cx="0" cy="0"/>
        </a:xfrm>
      </p:grpSpPr>
      <p:sp>
        <p:nvSpPr>
          <p:cNvPr id="638" name="Google Shape;638;p16"/>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3</a:t>
            </a:fld>
            <a:endParaRPr/>
          </a:p>
        </p:txBody>
      </p:sp>
      <p:sp>
        <p:nvSpPr>
          <p:cNvPr id="639" name="Google Shape;639;p16"/>
          <p:cNvSpPr txBox="1"/>
          <p:nvPr/>
        </p:nvSpPr>
        <p:spPr>
          <a:xfrm>
            <a:off x="503650" y="1437700"/>
            <a:ext cx="8229600" cy="2082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6000">
                <a:latin typeface="Amatic SC"/>
                <a:ea typeface="Amatic SC"/>
                <a:cs typeface="Amatic SC"/>
                <a:sym typeface="Amatic SC"/>
              </a:rPr>
              <a:t>All kids </a:t>
            </a:r>
            <a:r>
              <a:rPr lang="en" sz="9600">
                <a:latin typeface="Amatic SC"/>
                <a:ea typeface="Amatic SC"/>
                <a:cs typeface="Amatic SC"/>
                <a:sym typeface="Amatic SC"/>
              </a:rPr>
              <a:t>can </a:t>
            </a:r>
            <a:r>
              <a:rPr lang="en" sz="6000">
                <a:latin typeface="Amatic SC"/>
                <a:ea typeface="Amatic SC"/>
                <a:cs typeface="Amatic SC"/>
                <a:sym typeface="Amatic SC"/>
              </a:rPr>
              <a:t>if all adults </a:t>
            </a:r>
            <a:r>
              <a:rPr lang="en" sz="9600">
                <a:latin typeface="Amatic SC"/>
                <a:ea typeface="Amatic SC"/>
                <a:cs typeface="Amatic SC"/>
                <a:sym typeface="Amatic SC"/>
              </a:rPr>
              <a:t>will</a:t>
            </a:r>
            <a:r>
              <a:rPr lang="en" sz="6000">
                <a:latin typeface="Amatic SC"/>
                <a:ea typeface="Amatic SC"/>
                <a:cs typeface="Amatic SC"/>
                <a:sym typeface="Amatic SC"/>
              </a:rPr>
              <a:t>.</a:t>
            </a:r>
            <a:endParaRPr sz="6000">
              <a:latin typeface="Amatic SC"/>
              <a:ea typeface="Amatic SC"/>
              <a:cs typeface="Amatic SC"/>
              <a:sym typeface="Amatic SC"/>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43"/>
        <p:cNvGrpSpPr/>
        <p:nvPr/>
      </p:nvGrpSpPr>
      <p:grpSpPr>
        <a:xfrm>
          <a:off x="0" y="0"/>
          <a:ext cx="0" cy="0"/>
          <a:chOff x="0" y="0"/>
          <a:chExt cx="0" cy="0"/>
        </a:xfrm>
      </p:grpSpPr>
      <p:sp>
        <p:nvSpPr>
          <p:cNvPr id="644" name="Google Shape;644;p17"/>
          <p:cNvSpPr txBox="1">
            <a:spLocks noGrp="1"/>
          </p:cNvSpPr>
          <p:nvPr>
            <p:ph type="title"/>
          </p:nvPr>
        </p:nvSpPr>
        <p:spPr>
          <a:xfrm>
            <a:off x="1320025" y="866525"/>
            <a:ext cx="6455700" cy="668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3600"/>
              <a:t>Non negotiable beliefs</a:t>
            </a:r>
            <a:endParaRPr sz="3600"/>
          </a:p>
        </p:txBody>
      </p:sp>
      <p:sp>
        <p:nvSpPr>
          <p:cNvPr id="645" name="Google Shape;645;p17"/>
          <p:cNvSpPr txBox="1">
            <a:spLocks noGrp="1"/>
          </p:cNvSpPr>
          <p:nvPr>
            <p:ph type="body" idx="2"/>
          </p:nvPr>
        </p:nvSpPr>
        <p:spPr>
          <a:xfrm>
            <a:off x="3955325" y="2512175"/>
            <a:ext cx="2788800" cy="6681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2400" b="1"/>
              <a:t>If all adults WILL</a:t>
            </a:r>
            <a:endParaRPr sz="2400"/>
          </a:p>
          <a:p>
            <a:pPr marL="0" lvl="0" indent="0" algn="l" rtl="0">
              <a:spcBef>
                <a:spcPts val="600"/>
              </a:spcBef>
              <a:spcAft>
                <a:spcPts val="0"/>
              </a:spcAft>
              <a:buClr>
                <a:schemeClr val="dk1"/>
              </a:buClr>
              <a:buSzPts val="1100"/>
              <a:buFont typeface="Arial"/>
              <a:buNone/>
            </a:pPr>
            <a:endParaRPr sz="2400" b="1"/>
          </a:p>
        </p:txBody>
      </p:sp>
      <p:sp>
        <p:nvSpPr>
          <p:cNvPr id="646" name="Google Shape;646;p17"/>
          <p:cNvSpPr txBox="1">
            <a:spLocks noGrp="1"/>
          </p:cNvSpPr>
          <p:nvPr>
            <p:ph type="body" idx="1"/>
          </p:nvPr>
        </p:nvSpPr>
        <p:spPr>
          <a:xfrm>
            <a:off x="181400" y="2512175"/>
            <a:ext cx="2082300" cy="6681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Clr>
                <a:schemeClr val="dk1"/>
              </a:buClr>
              <a:buSzPts val="1100"/>
              <a:buFont typeface="Arial"/>
              <a:buNone/>
            </a:pPr>
            <a:r>
              <a:rPr lang="en" sz="2400" b="1"/>
              <a:t>All kids CAN</a:t>
            </a:r>
            <a:endParaRPr sz="2400"/>
          </a:p>
          <a:p>
            <a:pPr marL="0" lvl="0" indent="0" algn="l" rtl="0">
              <a:spcBef>
                <a:spcPts val="600"/>
              </a:spcBef>
              <a:spcAft>
                <a:spcPts val="0"/>
              </a:spcAft>
              <a:buClr>
                <a:schemeClr val="dk1"/>
              </a:buClr>
              <a:buSzPts val="1100"/>
              <a:buFont typeface="Arial"/>
              <a:buNone/>
            </a:pPr>
            <a:endParaRPr sz="2400"/>
          </a:p>
        </p:txBody>
      </p:sp>
      <p:sp>
        <p:nvSpPr>
          <p:cNvPr id="647" name="Google Shape;647;p17"/>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4</a:t>
            </a:fld>
            <a:endParaRPr/>
          </a:p>
        </p:txBody>
      </p:sp>
      <p:sp>
        <p:nvSpPr>
          <p:cNvPr id="648" name="Google Shape;648;p17"/>
          <p:cNvSpPr txBox="1"/>
          <p:nvPr/>
        </p:nvSpPr>
        <p:spPr>
          <a:xfrm>
            <a:off x="2176775" y="1534625"/>
            <a:ext cx="2020200" cy="32865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endParaRPr b="1">
              <a:solidFill>
                <a:srgbClr val="FFA400"/>
              </a:solidFill>
              <a:latin typeface="Montserrat"/>
              <a:ea typeface="Montserrat"/>
              <a:cs typeface="Montserrat"/>
              <a:sym typeface="Montserrat"/>
            </a:endParaRPr>
          </a:p>
          <a:p>
            <a:pPr marL="0" lvl="0" indent="0" algn="ctr" rtl="0">
              <a:spcBef>
                <a:spcPts val="0"/>
              </a:spcBef>
              <a:spcAft>
                <a:spcPts val="0"/>
              </a:spcAft>
              <a:buNone/>
            </a:pPr>
            <a:r>
              <a:rPr lang="en" b="1">
                <a:solidFill>
                  <a:srgbClr val="FFA400"/>
                </a:solidFill>
                <a:latin typeface="Montserrat"/>
                <a:ea typeface="Montserrat"/>
                <a:cs typeface="Montserrat"/>
                <a:sym typeface="Montserrat"/>
              </a:rPr>
              <a:t>LEARN</a:t>
            </a:r>
            <a:endParaRPr b="1">
              <a:solidFill>
                <a:srgbClr val="FFA400"/>
              </a:solidFill>
              <a:latin typeface="Montserrat"/>
              <a:ea typeface="Montserrat"/>
              <a:cs typeface="Montserrat"/>
              <a:sym typeface="Montserrat"/>
            </a:endParaRPr>
          </a:p>
          <a:p>
            <a:pPr marL="0" lvl="0" indent="0" algn="ctr" rtl="0">
              <a:spcBef>
                <a:spcPts val="0"/>
              </a:spcBef>
              <a:spcAft>
                <a:spcPts val="0"/>
              </a:spcAft>
              <a:buNone/>
            </a:pPr>
            <a:endParaRPr b="1">
              <a:solidFill>
                <a:srgbClr val="FFA400"/>
              </a:solidFill>
              <a:latin typeface="Montserrat"/>
              <a:ea typeface="Montserrat"/>
              <a:cs typeface="Montserrat"/>
              <a:sym typeface="Montserrat"/>
            </a:endParaRPr>
          </a:p>
          <a:p>
            <a:pPr marL="0" lvl="0" indent="0" algn="ctr" rtl="0">
              <a:spcBef>
                <a:spcPts val="0"/>
              </a:spcBef>
              <a:spcAft>
                <a:spcPts val="0"/>
              </a:spcAft>
              <a:buNone/>
            </a:pPr>
            <a:r>
              <a:rPr lang="en" b="1">
                <a:solidFill>
                  <a:srgbClr val="FFE599"/>
                </a:solidFill>
                <a:latin typeface="Montserrat"/>
                <a:ea typeface="Montserrat"/>
                <a:cs typeface="Montserrat"/>
                <a:sym typeface="Montserrat"/>
              </a:rPr>
              <a:t>BE PROBLEM SOLVERS</a:t>
            </a:r>
            <a:endParaRPr>
              <a:solidFill>
                <a:srgbClr val="FFE599"/>
              </a:solidFill>
              <a:latin typeface="Montserrat Light"/>
              <a:ea typeface="Montserrat Light"/>
              <a:cs typeface="Montserrat Light"/>
              <a:sym typeface="Montserrat Light"/>
            </a:endParaRPr>
          </a:p>
          <a:p>
            <a:pPr marL="0" lvl="0" indent="0" algn="ctr" rtl="0">
              <a:spcBef>
                <a:spcPts val="0"/>
              </a:spcBef>
              <a:spcAft>
                <a:spcPts val="0"/>
              </a:spcAft>
              <a:buNone/>
            </a:pPr>
            <a:endParaRPr>
              <a:latin typeface="Montserrat Light"/>
              <a:ea typeface="Montserrat Light"/>
              <a:cs typeface="Montserrat Light"/>
              <a:sym typeface="Montserrat Light"/>
            </a:endParaRPr>
          </a:p>
          <a:p>
            <a:pPr marL="0" lvl="0" indent="0" algn="ctr" rtl="0">
              <a:spcBef>
                <a:spcPts val="0"/>
              </a:spcBef>
              <a:spcAft>
                <a:spcPts val="0"/>
              </a:spcAft>
              <a:buNone/>
            </a:pPr>
            <a:endParaRPr b="1">
              <a:solidFill>
                <a:schemeClr val="accent2"/>
              </a:solidFill>
              <a:latin typeface="Montserrat"/>
              <a:ea typeface="Montserrat"/>
              <a:cs typeface="Montserrat"/>
              <a:sym typeface="Montserrat"/>
            </a:endParaRPr>
          </a:p>
          <a:p>
            <a:pPr marL="0" lvl="0" indent="0" algn="ctr" rtl="0">
              <a:spcBef>
                <a:spcPts val="0"/>
              </a:spcBef>
              <a:spcAft>
                <a:spcPts val="0"/>
              </a:spcAft>
              <a:buNone/>
            </a:pPr>
            <a:r>
              <a:rPr lang="en" b="1">
                <a:solidFill>
                  <a:schemeClr val="accent2"/>
                </a:solidFill>
                <a:latin typeface="Montserrat"/>
                <a:ea typeface="Montserrat"/>
                <a:cs typeface="Montserrat"/>
                <a:sym typeface="Montserrat"/>
              </a:rPr>
              <a:t>DEMONSTRATE LEARNING</a:t>
            </a:r>
            <a:endParaRPr b="1">
              <a:solidFill>
                <a:schemeClr val="accent2"/>
              </a:solidFill>
              <a:latin typeface="Montserrat"/>
              <a:ea typeface="Montserrat"/>
              <a:cs typeface="Montserrat"/>
              <a:sym typeface="Montserrat"/>
            </a:endParaRPr>
          </a:p>
          <a:p>
            <a:pPr marL="0" lvl="0" indent="0" algn="ctr" rtl="0">
              <a:spcBef>
                <a:spcPts val="0"/>
              </a:spcBef>
              <a:spcAft>
                <a:spcPts val="0"/>
              </a:spcAft>
              <a:buNone/>
            </a:pPr>
            <a:endParaRPr>
              <a:latin typeface="Montserrat Light"/>
              <a:ea typeface="Montserrat Light"/>
              <a:cs typeface="Montserrat Light"/>
              <a:sym typeface="Montserrat Light"/>
            </a:endParaRPr>
          </a:p>
          <a:p>
            <a:pPr marL="0" lvl="0" indent="0" algn="ctr" rtl="0">
              <a:spcBef>
                <a:spcPts val="0"/>
              </a:spcBef>
              <a:spcAft>
                <a:spcPts val="0"/>
              </a:spcAft>
              <a:buNone/>
            </a:pPr>
            <a:r>
              <a:rPr lang="en" b="1">
                <a:solidFill>
                  <a:srgbClr val="980000"/>
                </a:solidFill>
                <a:latin typeface="Montserrat"/>
                <a:ea typeface="Montserrat"/>
                <a:cs typeface="Montserrat"/>
                <a:sym typeface="Montserrat"/>
              </a:rPr>
              <a:t>ENGAGE WITH CONTENT</a:t>
            </a:r>
            <a:endParaRPr b="1">
              <a:solidFill>
                <a:srgbClr val="980000"/>
              </a:solidFill>
              <a:latin typeface="Montserrat"/>
              <a:ea typeface="Montserrat"/>
              <a:cs typeface="Montserrat"/>
              <a:sym typeface="Montserrat"/>
            </a:endParaRPr>
          </a:p>
          <a:p>
            <a:pPr marL="0" lvl="0" indent="0" algn="ctr" rtl="0">
              <a:spcBef>
                <a:spcPts val="0"/>
              </a:spcBef>
              <a:spcAft>
                <a:spcPts val="0"/>
              </a:spcAft>
              <a:buNone/>
            </a:pPr>
            <a:endParaRPr b="1">
              <a:solidFill>
                <a:srgbClr val="980000"/>
              </a:solidFill>
              <a:latin typeface="Montserrat"/>
              <a:ea typeface="Montserrat"/>
              <a:cs typeface="Montserrat"/>
              <a:sym typeface="Montserrat"/>
            </a:endParaRPr>
          </a:p>
          <a:p>
            <a:pPr marL="0" lvl="0" indent="0" algn="ctr" rtl="0">
              <a:spcBef>
                <a:spcPts val="0"/>
              </a:spcBef>
              <a:spcAft>
                <a:spcPts val="0"/>
              </a:spcAft>
              <a:buClr>
                <a:schemeClr val="dk1"/>
              </a:buClr>
              <a:buSzPts val="1100"/>
              <a:buFont typeface="Arial"/>
              <a:buNone/>
            </a:pPr>
            <a:r>
              <a:rPr lang="en" b="1">
                <a:solidFill>
                  <a:srgbClr val="E8062F"/>
                </a:solidFill>
                <a:latin typeface="Montserrat"/>
                <a:ea typeface="Montserrat"/>
                <a:cs typeface="Montserrat"/>
                <a:sym typeface="Montserrat"/>
              </a:rPr>
              <a:t>FEEL SUCCESS</a:t>
            </a:r>
            <a:endParaRPr b="1">
              <a:solidFill>
                <a:srgbClr val="980000"/>
              </a:solidFill>
              <a:latin typeface="Montserrat"/>
              <a:ea typeface="Montserrat"/>
              <a:cs typeface="Montserrat"/>
              <a:sym typeface="Montserrat"/>
            </a:endParaRPr>
          </a:p>
        </p:txBody>
      </p:sp>
      <p:sp>
        <p:nvSpPr>
          <p:cNvPr id="649" name="Google Shape;649;p17"/>
          <p:cNvSpPr txBox="1"/>
          <p:nvPr/>
        </p:nvSpPr>
        <p:spPr>
          <a:xfrm>
            <a:off x="6886425" y="1534625"/>
            <a:ext cx="2082300" cy="2914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b="1">
                <a:solidFill>
                  <a:srgbClr val="FFA400"/>
                </a:solidFill>
                <a:latin typeface="Montserrat"/>
                <a:ea typeface="Montserrat"/>
                <a:cs typeface="Montserrat"/>
                <a:sym typeface="Montserrat"/>
              </a:rPr>
              <a:t>DIFFERENTIATE TO MEET THEIR NEEDS</a:t>
            </a:r>
            <a:endParaRPr b="1">
              <a:solidFill>
                <a:srgbClr val="FFA400"/>
              </a:solidFill>
              <a:latin typeface="Montserrat"/>
              <a:ea typeface="Montserrat"/>
              <a:cs typeface="Montserrat"/>
              <a:sym typeface="Montserrat"/>
            </a:endParaRPr>
          </a:p>
          <a:p>
            <a:pPr marL="0" lvl="0" indent="0" algn="ctr" rtl="0">
              <a:spcBef>
                <a:spcPts val="0"/>
              </a:spcBef>
              <a:spcAft>
                <a:spcPts val="0"/>
              </a:spcAft>
              <a:buNone/>
            </a:pPr>
            <a:endParaRPr b="1">
              <a:solidFill>
                <a:srgbClr val="FFA400"/>
              </a:solidFill>
              <a:latin typeface="Montserrat"/>
              <a:ea typeface="Montserrat"/>
              <a:cs typeface="Montserrat"/>
              <a:sym typeface="Montserrat"/>
            </a:endParaRPr>
          </a:p>
          <a:p>
            <a:pPr marL="0" lvl="0" indent="0" algn="ctr" rtl="0">
              <a:spcBef>
                <a:spcPts val="0"/>
              </a:spcBef>
              <a:spcAft>
                <a:spcPts val="0"/>
              </a:spcAft>
              <a:buNone/>
            </a:pPr>
            <a:r>
              <a:rPr lang="en" b="1">
                <a:solidFill>
                  <a:srgbClr val="FFE599"/>
                </a:solidFill>
                <a:latin typeface="Montserrat"/>
                <a:ea typeface="Montserrat"/>
                <a:cs typeface="Montserrat"/>
                <a:sym typeface="Montserrat"/>
              </a:rPr>
              <a:t>PRESENT THEM WITH REAL WORLD PROBLEMS</a:t>
            </a:r>
            <a:endParaRPr b="1">
              <a:solidFill>
                <a:srgbClr val="FFE599"/>
              </a:solidFill>
              <a:latin typeface="Montserrat"/>
              <a:ea typeface="Montserrat"/>
              <a:cs typeface="Montserrat"/>
              <a:sym typeface="Montserrat"/>
            </a:endParaRPr>
          </a:p>
          <a:p>
            <a:pPr marL="0" lvl="0" indent="0" algn="ctr" rtl="0">
              <a:spcBef>
                <a:spcPts val="0"/>
              </a:spcBef>
              <a:spcAft>
                <a:spcPts val="0"/>
              </a:spcAft>
              <a:buNone/>
            </a:pPr>
            <a:endParaRPr>
              <a:latin typeface="Montserrat Light"/>
              <a:ea typeface="Montserrat Light"/>
              <a:cs typeface="Montserrat Light"/>
              <a:sym typeface="Montserrat Light"/>
            </a:endParaRPr>
          </a:p>
          <a:p>
            <a:pPr marL="0" lvl="0" indent="0" algn="ctr" rtl="0">
              <a:spcBef>
                <a:spcPts val="0"/>
              </a:spcBef>
              <a:spcAft>
                <a:spcPts val="0"/>
              </a:spcAft>
              <a:buNone/>
            </a:pPr>
            <a:r>
              <a:rPr lang="en" b="1">
                <a:solidFill>
                  <a:schemeClr val="accent2"/>
                </a:solidFill>
                <a:latin typeface="Montserrat"/>
                <a:ea typeface="Montserrat"/>
                <a:cs typeface="Montserrat"/>
                <a:sym typeface="Montserrat"/>
              </a:rPr>
              <a:t>BE FLEXIBLE</a:t>
            </a:r>
            <a:endParaRPr b="1">
              <a:solidFill>
                <a:schemeClr val="accent2"/>
              </a:solidFill>
              <a:latin typeface="Montserrat"/>
              <a:ea typeface="Montserrat"/>
              <a:cs typeface="Montserrat"/>
              <a:sym typeface="Montserrat"/>
            </a:endParaRPr>
          </a:p>
          <a:p>
            <a:pPr marL="0" lvl="0" indent="0" algn="ctr" rtl="0">
              <a:spcBef>
                <a:spcPts val="0"/>
              </a:spcBef>
              <a:spcAft>
                <a:spcPts val="0"/>
              </a:spcAft>
              <a:buNone/>
            </a:pPr>
            <a:endParaRPr b="1">
              <a:solidFill>
                <a:schemeClr val="accent2"/>
              </a:solidFill>
              <a:latin typeface="Montserrat"/>
              <a:ea typeface="Montserrat"/>
              <a:cs typeface="Montserrat"/>
              <a:sym typeface="Montserrat"/>
            </a:endParaRPr>
          </a:p>
          <a:p>
            <a:pPr marL="0" lvl="0" indent="0" algn="ctr" rtl="0">
              <a:spcBef>
                <a:spcPts val="0"/>
              </a:spcBef>
              <a:spcAft>
                <a:spcPts val="0"/>
              </a:spcAft>
              <a:buNone/>
            </a:pPr>
            <a:endParaRPr>
              <a:latin typeface="Montserrat Light"/>
              <a:ea typeface="Montserrat Light"/>
              <a:cs typeface="Montserrat Light"/>
              <a:sym typeface="Montserrat Light"/>
            </a:endParaRPr>
          </a:p>
          <a:p>
            <a:pPr marL="0" lvl="0" indent="0" algn="ctr" rtl="0">
              <a:spcBef>
                <a:spcPts val="0"/>
              </a:spcBef>
              <a:spcAft>
                <a:spcPts val="0"/>
              </a:spcAft>
              <a:buNone/>
            </a:pPr>
            <a:r>
              <a:rPr lang="en" b="1">
                <a:solidFill>
                  <a:srgbClr val="980000"/>
                </a:solidFill>
                <a:latin typeface="Montserrat"/>
                <a:ea typeface="Montserrat"/>
                <a:cs typeface="Montserrat"/>
                <a:sym typeface="Montserrat"/>
              </a:rPr>
              <a:t>ALLOW CHOICES</a:t>
            </a:r>
            <a:endParaRPr b="1">
              <a:solidFill>
                <a:srgbClr val="980000"/>
              </a:solidFill>
              <a:latin typeface="Montserrat"/>
              <a:ea typeface="Montserrat"/>
              <a:cs typeface="Montserrat"/>
              <a:sym typeface="Montserrat"/>
            </a:endParaRPr>
          </a:p>
          <a:p>
            <a:pPr marL="0" lvl="0" indent="0" algn="ctr" rtl="0">
              <a:spcBef>
                <a:spcPts val="0"/>
              </a:spcBef>
              <a:spcAft>
                <a:spcPts val="0"/>
              </a:spcAft>
              <a:buNone/>
            </a:pPr>
            <a:endParaRPr b="1">
              <a:solidFill>
                <a:srgbClr val="980000"/>
              </a:solidFill>
              <a:latin typeface="Montserrat"/>
              <a:ea typeface="Montserrat"/>
              <a:cs typeface="Montserrat"/>
              <a:sym typeface="Montserrat"/>
            </a:endParaRPr>
          </a:p>
          <a:p>
            <a:pPr marL="0" lvl="0" indent="0" algn="ctr" rtl="0">
              <a:spcBef>
                <a:spcPts val="0"/>
              </a:spcBef>
              <a:spcAft>
                <a:spcPts val="0"/>
              </a:spcAft>
              <a:buNone/>
            </a:pPr>
            <a:r>
              <a:rPr lang="en" b="1">
                <a:solidFill>
                  <a:srgbClr val="E8062F"/>
                </a:solidFill>
                <a:latin typeface="Montserrat"/>
                <a:ea typeface="Montserrat"/>
                <a:cs typeface="Montserrat"/>
                <a:sym typeface="Montserrat"/>
              </a:rPr>
              <a:t>HELP THEM </a:t>
            </a:r>
            <a:r>
              <a:rPr lang="en" b="1" i="1">
                <a:solidFill>
                  <a:srgbClr val="E8062F"/>
                </a:solidFill>
                <a:latin typeface="Montserrat"/>
                <a:ea typeface="Montserrat"/>
                <a:cs typeface="Montserrat"/>
                <a:sym typeface="Montserrat"/>
              </a:rPr>
              <a:t>FAIL FORWARD</a:t>
            </a:r>
            <a:endParaRPr b="1">
              <a:solidFill>
                <a:srgbClr val="980000"/>
              </a:solidFill>
              <a:latin typeface="Montserrat"/>
              <a:ea typeface="Montserrat"/>
              <a:cs typeface="Montserrat"/>
              <a:sym typeface="Montserra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53"/>
        <p:cNvGrpSpPr/>
        <p:nvPr/>
      </p:nvGrpSpPr>
      <p:grpSpPr>
        <a:xfrm>
          <a:off x="0" y="0"/>
          <a:ext cx="0" cy="0"/>
          <a:chOff x="0" y="0"/>
          <a:chExt cx="0" cy="0"/>
        </a:xfrm>
      </p:grpSpPr>
      <p:sp>
        <p:nvSpPr>
          <p:cNvPr id="654" name="Google Shape;654;p18"/>
          <p:cNvSpPr txBox="1">
            <a:spLocks noGrp="1"/>
          </p:cNvSpPr>
          <p:nvPr>
            <p:ph type="subTitle" idx="1"/>
          </p:nvPr>
        </p:nvSpPr>
        <p:spPr>
          <a:xfrm>
            <a:off x="528425" y="1373750"/>
            <a:ext cx="5550000" cy="3346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000">
                <a:solidFill>
                  <a:srgbClr val="000000"/>
                </a:solidFill>
                <a:latin typeface="Amatic SC"/>
                <a:ea typeface="Amatic SC"/>
                <a:cs typeface="Amatic SC"/>
                <a:sym typeface="Amatic SC"/>
              </a:rPr>
              <a:t>“Determining what went wrong in a situation has value. But taking that analysis another step and figuring out how to use it to your benefit is the real difference maker when it comes to failing forward. Don't let your learning lead to knowledge; let your learning lead to action.”</a:t>
            </a:r>
            <a:endParaRPr sz="3000">
              <a:solidFill>
                <a:srgbClr val="000000"/>
              </a:solidFill>
              <a:latin typeface="Amatic SC"/>
              <a:ea typeface="Amatic SC"/>
              <a:cs typeface="Amatic SC"/>
              <a:sym typeface="Amatic SC"/>
            </a:endParaRPr>
          </a:p>
          <a:p>
            <a:pPr marL="0" lvl="0" indent="0" algn="r" rtl="0">
              <a:spcBef>
                <a:spcPts val="0"/>
              </a:spcBef>
              <a:spcAft>
                <a:spcPts val="0"/>
              </a:spcAft>
              <a:buNone/>
            </a:pPr>
            <a:r>
              <a:rPr lang="en" sz="2400">
                <a:solidFill>
                  <a:srgbClr val="000000"/>
                </a:solidFill>
                <a:latin typeface="Amatic SC"/>
                <a:ea typeface="Amatic SC"/>
                <a:cs typeface="Amatic SC"/>
                <a:sym typeface="Amatic SC"/>
              </a:rPr>
              <a:t>~John maxwell, </a:t>
            </a:r>
            <a:r>
              <a:rPr lang="en" sz="2400" i="1">
                <a:solidFill>
                  <a:srgbClr val="000000"/>
                </a:solidFill>
                <a:latin typeface="Amatic SC"/>
                <a:ea typeface="Amatic SC"/>
                <a:cs typeface="Amatic SC"/>
                <a:sym typeface="Amatic SC"/>
              </a:rPr>
              <a:t>Failing Forward</a:t>
            </a:r>
            <a:endParaRPr sz="2400" i="1">
              <a:solidFill>
                <a:srgbClr val="000000"/>
              </a:solidFill>
              <a:latin typeface="Amatic SC"/>
              <a:ea typeface="Amatic SC"/>
              <a:cs typeface="Amatic SC"/>
              <a:sym typeface="Amatic SC"/>
            </a:endParaRPr>
          </a:p>
        </p:txBody>
      </p:sp>
      <p:sp>
        <p:nvSpPr>
          <p:cNvPr id="655" name="Google Shape;655;p18"/>
          <p:cNvSpPr txBox="1"/>
          <p:nvPr/>
        </p:nvSpPr>
        <p:spPr>
          <a:xfrm>
            <a:off x="657275" y="382250"/>
            <a:ext cx="4878300" cy="69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600" b="1">
                <a:solidFill>
                  <a:srgbClr val="980000"/>
                </a:solidFill>
                <a:latin typeface="Montserrat"/>
                <a:ea typeface="Montserrat"/>
                <a:cs typeface="Montserrat"/>
                <a:sym typeface="Montserrat"/>
              </a:rPr>
              <a:t>FAILING FORWARD</a:t>
            </a:r>
            <a:endParaRPr sz="3600" b="1">
              <a:solidFill>
                <a:srgbClr val="980000"/>
              </a:solidFill>
              <a:latin typeface="Montserrat"/>
              <a:ea typeface="Montserrat"/>
              <a:cs typeface="Montserrat"/>
              <a:sym typeface="Montserra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59"/>
        <p:cNvGrpSpPr/>
        <p:nvPr/>
      </p:nvGrpSpPr>
      <p:grpSpPr>
        <a:xfrm>
          <a:off x="0" y="0"/>
          <a:ext cx="0" cy="0"/>
          <a:chOff x="0" y="0"/>
          <a:chExt cx="0" cy="0"/>
        </a:xfrm>
      </p:grpSpPr>
      <p:sp>
        <p:nvSpPr>
          <p:cNvPr id="660" name="Google Shape;660;p19"/>
          <p:cNvSpPr txBox="1">
            <a:spLocks noGrp="1"/>
          </p:cNvSpPr>
          <p:nvPr>
            <p:ph type="title"/>
          </p:nvPr>
        </p:nvSpPr>
        <p:spPr>
          <a:xfrm>
            <a:off x="0" y="0"/>
            <a:ext cx="9144000" cy="696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Standards</a:t>
            </a:r>
            <a:endParaRPr/>
          </a:p>
        </p:txBody>
      </p:sp>
      <p:sp>
        <p:nvSpPr>
          <p:cNvPr id="661" name="Google Shape;661;p19"/>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65"/>
        <p:cNvGrpSpPr/>
        <p:nvPr/>
      </p:nvGrpSpPr>
      <p:grpSpPr>
        <a:xfrm>
          <a:off x="0" y="0"/>
          <a:ext cx="0" cy="0"/>
          <a:chOff x="0" y="0"/>
          <a:chExt cx="0" cy="0"/>
        </a:xfrm>
      </p:grpSpPr>
      <p:sp>
        <p:nvSpPr>
          <p:cNvPr id="666" name="Google Shape;666;p20"/>
          <p:cNvSpPr txBox="1">
            <a:spLocks noGrp="1"/>
          </p:cNvSpPr>
          <p:nvPr>
            <p:ph type="ctrTitle" idx="4294967295"/>
          </p:nvPr>
        </p:nvSpPr>
        <p:spPr>
          <a:xfrm>
            <a:off x="1251650" y="330825"/>
            <a:ext cx="7881000" cy="486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3600" b="0">
                <a:solidFill>
                  <a:srgbClr val="980000"/>
                </a:solidFill>
              </a:rPr>
              <a:t>How will this impact YOUR work?</a:t>
            </a:r>
            <a:endParaRPr sz="3600" b="0">
              <a:solidFill>
                <a:srgbClr val="980000"/>
              </a:solidFill>
            </a:endParaRPr>
          </a:p>
        </p:txBody>
      </p:sp>
      <p:sp>
        <p:nvSpPr>
          <p:cNvPr id="667" name="Google Shape;667;p20"/>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7</a:t>
            </a:fld>
            <a:endParaRPr/>
          </a:p>
        </p:txBody>
      </p:sp>
      <p:sp>
        <p:nvSpPr>
          <p:cNvPr id="668" name="Google Shape;668;p20"/>
          <p:cNvSpPr txBox="1"/>
          <p:nvPr/>
        </p:nvSpPr>
        <p:spPr>
          <a:xfrm>
            <a:off x="6037025" y="952175"/>
            <a:ext cx="1945800" cy="1104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latin typeface="Roboto"/>
                <a:ea typeface="Roboto"/>
                <a:cs typeface="Roboto"/>
                <a:sym typeface="Roboto"/>
              </a:rPr>
              <a:t>Assessment</a:t>
            </a:r>
            <a:endParaRPr b="1">
              <a:latin typeface="Roboto"/>
              <a:ea typeface="Roboto"/>
              <a:cs typeface="Roboto"/>
              <a:sym typeface="Roboto"/>
            </a:endParaRPr>
          </a:p>
          <a:p>
            <a:pPr marL="0" lvl="0" indent="0" algn="l" rtl="0">
              <a:lnSpc>
                <a:spcPct val="115000"/>
              </a:lnSpc>
              <a:spcBef>
                <a:spcPts val="0"/>
              </a:spcBef>
              <a:spcAft>
                <a:spcPts val="0"/>
              </a:spcAft>
              <a:buNone/>
            </a:pPr>
            <a:endParaRPr sz="1000">
              <a:latin typeface="Roboto"/>
              <a:ea typeface="Roboto"/>
              <a:cs typeface="Roboto"/>
              <a:sym typeface="Roboto"/>
            </a:endParaRPr>
          </a:p>
          <a:p>
            <a:pPr marL="0" lvl="0" indent="0" algn="l" rtl="0">
              <a:lnSpc>
                <a:spcPct val="115000"/>
              </a:lnSpc>
              <a:spcBef>
                <a:spcPts val="0"/>
              </a:spcBef>
              <a:spcAft>
                <a:spcPts val="0"/>
              </a:spcAft>
              <a:buNone/>
            </a:pPr>
            <a:r>
              <a:rPr lang="en" sz="1200">
                <a:latin typeface="Roboto"/>
                <a:ea typeface="Roboto"/>
                <a:cs typeface="Roboto"/>
                <a:sym typeface="Roboto"/>
              </a:rPr>
              <a:t>Planning, Designing, Reporting, Analyzing</a:t>
            </a:r>
            <a:endParaRPr sz="1200">
              <a:latin typeface="Roboto"/>
              <a:ea typeface="Roboto"/>
              <a:cs typeface="Roboto"/>
              <a:sym typeface="Roboto"/>
            </a:endParaRPr>
          </a:p>
        </p:txBody>
      </p:sp>
      <p:sp>
        <p:nvSpPr>
          <p:cNvPr id="669" name="Google Shape;669;p20"/>
          <p:cNvSpPr txBox="1"/>
          <p:nvPr/>
        </p:nvSpPr>
        <p:spPr>
          <a:xfrm>
            <a:off x="5846575" y="3387850"/>
            <a:ext cx="2146200" cy="957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latin typeface="Roboto"/>
                <a:ea typeface="Roboto"/>
                <a:cs typeface="Roboto"/>
                <a:sym typeface="Roboto"/>
              </a:rPr>
              <a:t>Planning</a:t>
            </a:r>
            <a:endParaRPr b="1">
              <a:latin typeface="Roboto"/>
              <a:ea typeface="Roboto"/>
              <a:cs typeface="Roboto"/>
              <a:sym typeface="Roboto"/>
            </a:endParaRPr>
          </a:p>
          <a:p>
            <a:pPr marL="0" lvl="0" indent="0" algn="l" rtl="0">
              <a:lnSpc>
                <a:spcPct val="115000"/>
              </a:lnSpc>
              <a:spcBef>
                <a:spcPts val="0"/>
              </a:spcBef>
              <a:spcAft>
                <a:spcPts val="0"/>
              </a:spcAft>
              <a:buNone/>
            </a:pPr>
            <a:endParaRPr sz="1200">
              <a:latin typeface="Roboto"/>
              <a:ea typeface="Roboto"/>
              <a:cs typeface="Roboto"/>
              <a:sym typeface="Roboto"/>
            </a:endParaRPr>
          </a:p>
          <a:p>
            <a:pPr marL="0" lvl="0" indent="0" algn="l" rtl="0">
              <a:lnSpc>
                <a:spcPct val="115000"/>
              </a:lnSpc>
              <a:spcBef>
                <a:spcPts val="0"/>
              </a:spcBef>
              <a:spcAft>
                <a:spcPts val="0"/>
              </a:spcAft>
              <a:buNone/>
            </a:pPr>
            <a:r>
              <a:rPr lang="en" sz="1200">
                <a:latin typeface="Roboto"/>
                <a:ea typeface="Roboto"/>
                <a:cs typeface="Roboto"/>
                <a:sym typeface="Roboto"/>
              </a:rPr>
              <a:t>Using assessment data and CCSS to plan and double plan</a:t>
            </a:r>
            <a:endParaRPr sz="1200">
              <a:latin typeface="Roboto"/>
              <a:ea typeface="Roboto"/>
              <a:cs typeface="Roboto"/>
              <a:sym typeface="Roboto"/>
            </a:endParaRPr>
          </a:p>
        </p:txBody>
      </p:sp>
      <p:sp>
        <p:nvSpPr>
          <p:cNvPr id="670" name="Google Shape;670;p20"/>
          <p:cNvSpPr txBox="1"/>
          <p:nvPr/>
        </p:nvSpPr>
        <p:spPr>
          <a:xfrm>
            <a:off x="1265700" y="1074100"/>
            <a:ext cx="2023500" cy="1448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b="1">
                <a:latin typeface="Roboto"/>
                <a:ea typeface="Roboto"/>
                <a:cs typeface="Roboto"/>
                <a:sym typeface="Roboto"/>
              </a:rPr>
              <a:t>Relationships</a:t>
            </a:r>
            <a:endParaRPr b="1">
              <a:latin typeface="Roboto"/>
              <a:ea typeface="Roboto"/>
              <a:cs typeface="Roboto"/>
              <a:sym typeface="Roboto"/>
            </a:endParaRPr>
          </a:p>
          <a:p>
            <a:pPr marL="0" lvl="0" indent="0" algn="r" rtl="0">
              <a:lnSpc>
                <a:spcPct val="115000"/>
              </a:lnSpc>
              <a:spcBef>
                <a:spcPts val="0"/>
              </a:spcBef>
              <a:spcAft>
                <a:spcPts val="0"/>
              </a:spcAft>
              <a:buNone/>
            </a:pPr>
            <a:endParaRPr sz="600">
              <a:latin typeface="Roboto"/>
              <a:ea typeface="Roboto"/>
              <a:cs typeface="Roboto"/>
              <a:sym typeface="Roboto"/>
            </a:endParaRPr>
          </a:p>
          <a:p>
            <a:pPr marL="0" lvl="0" indent="0" algn="ctr" rtl="0">
              <a:lnSpc>
                <a:spcPct val="115000"/>
              </a:lnSpc>
              <a:spcBef>
                <a:spcPts val="0"/>
              </a:spcBef>
              <a:spcAft>
                <a:spcPts val="0"/>
              </a:spcAft>
              <a:buNone/>
            </a:pPr>
            <a:r>
              <a:rPr lang="en" sz="1200">
                <a:latin typeface="Roboto"/>
                <a:ea typeface="Roboto"/>
                <a:cs typeface="Roboto"/>
                <a:sym typeface="Roboto"/>
              </a:rPr>
              <a:t>Learner - Teacher</a:t>
            </a:r>
            <a:endParaRPr sz="1200">
              <a:latin typeface="Roboto"/>
              <a:ea typeface="Roboto"/>
              <a:cs typeface="Roboto"/>
              <a:sym typeface="Roboto"/>
            </a:endParaRPr>
          </a:p>
          <a:p>
            <a:pPr marL="0" lvl="0" indent="0" algn="ctr" rtl="0">
              <a:lnSpc>
                <a:spcPct val="115000"/>
              </a:lnSpc>
              <a:spcBef>
                <a:spcPts val="0"/>
              </a:spcBef>
              <a:spcAft>
                <a:spcPts val="0"/>
              </a:spcAft>
              <a:buNone/>
            </a:pPr>
            <a:r>
              <a:rPr lang="en" sz="1200">
                <a:latin typeface="Roboto"/>
                <a:ea typeface="Roboto"/>
                <a:cs typeface="Roboto"/>
                <a:sym typeface="Roboto"/>
              </a:rPr>
              <a:t>Learner - Learner</a:t>
            </a:r>
            <a:endParaRPr sz="1200">
              <a:latin typeface="Roboto"/>
              <a:ea typeface="Roboto"/>
              <a:cs typeface="Roboto"/>
              <a:sym typeface="Roboto"/>
            </a:endParaRPr>
          </a:p>
          <a:p>
            <a:pPr marL="0" lvl="0" indent="0" algn="ctr" rtl="0">
              <a:lnSpc>
                <a:spcPct val="115000"/>
              </a:lnSpc>
              <a:spcBef>
                <a:spcPts val="0"/>
              </a:spcBef>
              <a:spcAft>
                <a:spcPts val="0"/>
              </a:spcAft>
              <a:buNone/>
            </a:pPr>
            <a:r>
              <a:rPr lang="en" sz="1200">
                <a:latin typeface="Roboto"/>
                <a:ea typeface="Roboto"/>
                <a:cs typeface="Roboto"/>
                <a:sym typeface="Roboto"/>
              </a:rPr>
              <a:t>Learner - Content</a:t>
            </a:r>
            <a:endParaRPr sz="1200">
              <a:latin typeface="Roboto"/>
              <a:ea typeface="Roboto"/>
              <a:cs typeface="Roboto"/>
              <a:sym typeface="Roboto"/>
            </a:endParaRPr>
          </a:p>
          <a:p>
            <a:pPr marL="0" lvl="0" indent="0" algn="ctr" rtl="0">
              <a:lnSpc>
                <a:spcPct val="115000"/>
              </a:lnSpc>
              <a:spcBef>
                <a:spcPts val="0"/>
              </a:spcBef>
              <a:spcAft>
                <a:spcPts val="0"/>
              </a:spcAft>
              <a:buNone/>
            </a:pPr>
            <a:r>
              <a:rPr lang="en" sz="1200">
                <a:latin typeface="Roboto"/>
                <a:ea typeface="Roboto"/>
                <a:cs typeface="Roboto"/>
                <a:sym typeface="Roboto"/>
              </a:rPr>
              <a:t>Teacher - Teacher</a:t>
            </a:r>
            <a:endParaRPr sz="1200">
              <a:latin typeface="Roboto"/>
              <a:ea typeface="Roboto"/>
              <a:cs typeface="Roboto"/>
              <a:sym typeface="Roboto"/>
            </a:endParaRPr>
          </a:p>
        </p:txBody>
      </p:sp>
      <p:sp>
        <p:nvSpPr>
          <p:cNvPr id="671" name="Google Shape;671;p20"/>
          <p:cNvSpPr txBox="1"/>
          <p:nvPr/>
        </p:nvSpPr>
        <p:spPr>
          <a:xfrm>
            <a:off x="3845784" y="2056460"/>
            <a:ext cx="1443600" cy="8043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sz="2400" b="1">
                <a:solidFill>
                  <a:srgbClr val="020202"/>
                </a:solidFill>
                <a:latin typeface="Roboto"/>
                <a:ea typeface="Roboto"/>
                <a:cs typeface="Roboto"/>
                <a:sym typeface="Roboto"/>
              </a:rPr>
              <a:t>Growth Mindset</a:t>
            </a:r>
            <a:endParaRPr sz="2400">
              <a:solidFill>
                <a:srgbClr val="020202"/>
              </a:solidFill>
            </a:endParaRPr>
          </a:p>
        </p:txBody>
      </p:sp>
      <p:sp>
        <p:nvSpPr>
          <p:cNvPr id="672" name="Google Shape;672;p20"/>
          <p:cNvSpPr/>
          <p:nvPr/>
        </p:nvSpPr>
        <p:spPr>
          <a:xfrm>
            <a:off x="3297500" y="1165742"/>
            <a:ext cx="2540100" cy="2540100"/>
          </a:xfrm>
          <a:prstGeom prst="donut">
            <a:avLst>
              <a:gd name="adj" fmla="val 16067"/>
            </a:avLst>
          </a:prstGeom>
          <a:solidFill>
            <a:srgbClr val="000000">
              <a:alpha val="10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73" name="Google Shape;673;p20"/>
          <p:cNvCxnSpPr/>
          <p:nvPr/>
        </p:nvCxnSpPr>
        <p:spPr>
          <a:xfrm rot="10800000" flipH="1">
            <a:off x="3436150" y="3214625"/>
            <a:ext cx="345300" cy="342900"/>
          </a:xfrm>
          <a:prstGeom prst="straightConnector1">
            <a:avLst/>
          </a:prstGeom>
          <a:noFill/>
          <a:ln w="19050" cap="flat" cmpd="sng">
            <a:solidFill>
              <a:srgbClr val="085631"/>
            </a:solidFill>
            <a:prstDash val="solid"/>
            <a:round/>
            <a:headEnd type="oval" w="med" len="med"/>
            <a:tailEnd type="none" w="sm" len="sm"/>
          </a:ln>
        </p:spPr>
      </p:cxnSp>
      <p:sp>
        <p:nvSpPr>
          <p:cNvPr id="674" name="Google Shape;674;p20"/>
          <p:cNvSpPr txBox="1"/>
          <p:nvPr/>
        </p:nvSpPr>
        <p:spPr>
          <a:xfrm>
            <a:off x="1265700" y="3901450"/>
            <a:ext cx="3041100" cy="8043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b="1">
                <a:latin typeface="Roboto"/>
                <a:ea typeface="Roboto"/>
                <a:cs typeface="Roboto"/>
                <a:sym typeface="Roboto"/>
              </a:rPr>
              <a:t>Instruction</a:t>
            </a:r>
            <a:endParaRPr b="1">
              <a:latin typeface="Roboto"/>
              <a:ea typeface="Roboto"/>
              <a:cs typeface="Roboto"/>
              <a:sym typeface="Roboto"/>
            </a:endParaRPr>
          </a:p>
          <a:p>
            <a:pPr marL="0" lvl="0" indent="0" algn="ctr" rtl="0">
              <a:lnSpc>
                <a:spcPct val="115000"/>
              </a:lnSpc>
              <a:spcBef>
                <a:spcPts val="0"/>
              </a:spcBef>
              <a:spcAft>
                <a:spcPts val="0"/>
              </a:spcAft>
              <a:buNone/>
            </a:pPr>
            <a:endParaRPr sz="600">
              <a:latin typeface="Roboto"/>
              <a:ea typeface="Roboto"/>
              <a:cs typeface="Roboto"/>
              <a:sym typeface="Roboto"/>
            </a:endParaRPr>
          </a:p>
          <a:p>
            <a:pPr marL="0" lvl="0" indent="0" algn="ctr" rtl="0">
              <a:lnSpc>
                <a:spcPct val="115000"/>
              </a:lnSpc>
              <a:spcBef>
                <a:spcPts val="0"/>
              </a:spcBef>
              <a:spcAft>
                <a:spcPts val="0"/>
              </a:spcAft>
              <a:buNone/>
            </a:pPr>
            <a:r>
              <a:rPr lang="en" sz="1200">
                <a:latin typeface="Roboto"/>
                <a:ea typeface="Roboto"/>
                <a:cs typeface="Roboto"/>
                <a:sym typeface="Roboto"/>
              </a:rPr>
              <a:t>Individualized, Personalized, Customized</a:t>
            </a:r>
            <a:endParaRPr sz="1200">
              <a:latin typeface="Roboto"/>
              <a:ea typeface="Roboto"/>
              <a:cs typeface="Roboto"/>
              <a:sym typeface="Roboto"/>
            </a:endParaRPr>
          </a:p>
        </p:txBody>
      </p:sp>
      <p:sp>
        <p:nvSpPr>
          <p:cNvPr id="675" name="Google Shape;675;p20"/>
          <p:cNvSpPr/>
          <p:nvPr/>
        </p:nvSpPr>
        <p:spPr>
          <a:xfrm rot="-1800047" flipH="1">
            <a:off x="3221956" y="1086434"/>
            <a:ext cx="2690936" cy="2690936"/>
          </a:xfrm>
          <a:prstGeom prst="blockArc">
            <a:avLst>
              <a:gd name="adj1" fmla="val 14348563"/>
              <a:gd name="adj2" fmla="val 19872341"/>
              <a:gd name="adj3" fmla="val 9100"/>
            </a:avLst>
          </a:prstGeom>
          <a:solidFill>
            <a:srgbClr val="0E9453"/>
          </a:solidFill>
          <a:ln>
            <a:noFill/>
          </a:ln>
          <a:effectLst>
            <a:outerShdw blurRad="71438" dist="9525" dir="5400000" algn="bl"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76" name="Google Shape;676;p20"/>
          <p:cNvCxnSpPr/>
          <p:nvPr/>
        </p:nvCxnSpPr>
        <p:spPr>
          <a:xfrm>
            <a:off x="3438525" y="1309350"/>
            <a:ext cx="344100" cy="344100"/>
          </a:xfrm>
          <a:prstGeom prst="straightConnector1">
            <a:avLst/>
          </a:prstGeom>
          <a:noFill/>
          <a:ln w="19050" cap="flat" cmpd="sng">
            <a:solidFill>
              <a:srgbClr val="0E9453"/>
            </a:solidFill>
            <a:prstDash val="solid"/>
            <a:round/>
            <a:headEnd type="oval" w="med" len="med"/>
            <a:tailEnd type="none" w="sm" len="sm"/>
          </a:ln>
        </p:spPr>
      </p:cxnSp>
      <p:cxnSp>
        <p:nvCxnSpPr>
          <p:cNvPr id="677" name="Google Shape;677;p20"/>
          <p:cNvCxnSpPr/>
          <p:nvPr/>
        </p:nvCxnSpPr>
        <p:spPr>
          <a:xfrm rot="10800000">
            <a:off x="5343425" y="3214625"/>
            <a:ext cx="354900" cy="350100"/>
          </a:xfrm>
          <a:prstGeom prst="straightConnector1">
            <a:avLst/>
          </a:prstGeom>
          <a:noFill/>
          <a:ln w="19050" cap="flat" cmpd="sng">
            <a:solidFill>
              <a:srgbClr val="0E9453"/>
            </a:solidFill>
            <a:prstDash val="solid"/>
            <a:round/>
            <a:headEnd type="oval" w="med" len="med"/>
            <a:tailEnd type="none" w="sm" len="sm"/>
          </a:ln>
        </p:spPr>
      </p:cxnSp>
      <p:sp>
        <p:nvSpPr>
          <p:cNvPr id="678" name="Google Shape;678;p20"/>
          <p:cNvSpPr/>
          <p:nvPr/>
        </p:nvSpPr>
        <p:spPr>
          <a:xfrm rot="1800047">
            <a:off x="3219843" y="1086434"/>
            <a:ext cx="2690936" cy="2690936"/>
          </a:xfrm>
          <a:prstGeom prst="blockArc">
            <a:avLst>
              <a:gd name="adj1" fmla="val 14545937"/>
              <a:gd name="adj2" fmla="val 19902139"/>
              <a:gd name="adj3" fmla="val 9115"/>
            </a:avLst>
          </a:prstGeom>
          <a:solidFill>
            <a:srgbClr val="085631"/>
          </a:solidFill>
          <a:ln>
            <a:noFill/>
          </a:ln>
          <a:effectLst>
            <a:outerShdw blurRad="71438" dist="9525" dir="5400000" algn="bl"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20"/>
          <p:cNvSpPr/>
          <p:nvPr/>
        </p:nvSpPr>
        <p:spPr>
          <a:xfrm rot="9000757">
            <a:off x="3213964" y="1086020"/>
            <a:ext cx="2690226" cy="2690226"/>
          </a:xfrm>
          <a:prstGeom prst="blockArc">
            <a:avLst>
              <a:gd name="adj1" fmla="val 18041678"/>
              <a:gd name="adj2" fmla="val 1798478"/>
              <a:gd name="adj3" fmla="val 9595"/>
            </a:avLst>
          </a:prstGeom>
          <a:solidFill>
            <a:srgbClr val="085631"/>
          </a:solidFill>
          <a:ln>
            <a:noFill/>
          </a:ln>
          <a:effectLst>
            <a:outerShdw blurRad="71438" dist="9525" algn="bl"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20"/>
          <p:cNvSpPr/>
          <p:nvPr/>
        </p:nvSpPr>
        <p:spPr>
          <a:xfrm rot="-9000757" flipH="1">
            <a:off x="3221634" y="1086770"/>
            <a:ext cx="2690226" cy="2690226"/>
          </a:xfrm>
          <a:prstGeom prst="blockArc">
            <a:avLst>
              <a:gd name="adj1" fmla="val 17967225"/>
              <a:gd name="adj2" fmla="val 1529547"/>
              <a:gd name="adj3" fmla="val 9279"/>
            </a:avLst>
          </a:prstGeom>
          <a:solidFill>
            <a:srgbClr val="0E9453"/>
          </a:solidFill>
          <a:ln>
            <a:noFill/>
          </a:ln>
          <a:effectLst>
            <a:outerShdw blurRad="71438" dist="9525" dir="5400000" algn="bl"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20"/>
          <p:cNvSpPr/>
          <p:nvPr/>
        </p:nvSpPr>
        <p:spPr>
          <a:xfrm rot="8100000">
            <a:off x="3166119" y="2257450"/>
            <a:ext cx="363170" cy="363170"/>
          </a:xfrm>
          <a:prstGeom prst="rtTriangle">
            <a:avLst/>
          </a:prstGeom>
          <a:solidFill>
            <a:srgbClr val="0856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20"/>
          <p:cNvSpPr/>
          <p:nvPr/>
        </p:nvSpPr>
        <p:spPr>
          <a:xfrm rot="-2700000">
            <a:off x="5598628" y="2250288"/>
            <a:ext cx="363170" cy="363170"/>
          </a:xfrm>
          <a:prstGeom prst="rtTriangle">
            <a:avLst/>
          </a:prstGeom>
          <a:solidFill>
            <a:srgbClr val="0856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20"/>
          <p:cNvSpPr/>
          <p:nvPr/>
        </p:nvSpPr>
        <p:spPr>
          <a:xfrm rot="2700000">
            <a:off x="4382023" y="3463061"/>
            <a:ext cx="363170" cy="363170"/>
          </a:xfrm>
          <a:prstGeom prst="rtTriangle">
            <a:avLst/>
          </a:prstGeom>
          <a:solidFill>
            <a:srgbClr val="0E94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20"/>
          <p:cNvSpPr/>
          <p:nvPr/>
        </p:nvSpPr>
        <p:spPr>
          <a:xfrm rot="-8100000">
            <a:off x="4382715" y="1027393"/>
            <a:ext cx="363170" cy="363170"/>
          </a:xfrm>
          <a:prstGeom prst="rtTriangle">
            <a:avLst/>
          </a:prstGeom>
          <a:solidFill>
            <a:srgbClr val="0E94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20"/>
          <p:cNvSpPr/>
          <p:nvPr/>
        </p:nvSpPr>
        <p:spPr>
          <a:xfrm>
            <a:off x="3297500" y="1165742"/>
            <a:ext cx="2540100" cy="2540100"/>
          </a:xfrm>
          <a:prstGeom prst="donut">
            <a:avLst>
              <a:gd name="adj" fmla="val 16067"/>
            </a:avLst>
          </a:prstGeom>
          <a:solidFill>
            <a:srgbClr val="000000">
              <a:alpha val="10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86" name="Google Shape;686;p20"/>
          <p:cNvCxnSpPr/>
          <p:nvPr/>
        </p:nvCxnSpPr>
        <p:spPr>
          <a:xfrm>
            <a:off x="3438525" y="1309350"/>
            <a:ext cx="344100" cy="344100"/>
          </a:xfrm>
          <a:prstGeom prst="straightConnector1">
            <a:avLst/>
          </a:prstGeom>
          <a:noFill/>
          <a:ln w="19050" cap="flat" cmpd="sng">
            <a:solidFill>
              <a:srgbClr val="D83829"/>
            </a:solidFill>
            <a:prstDash val="solid"/>
            <a:round/>
            <a:headEnd type="oval" w="med" len="med"/>
            <a:tailEnd type="none" w="sm" len="sm"/>
          </a:ln>
        </p:spPr>
      </p:cxnSp>
      <p:cxnSp>
        <p:nvCxnSpPr>
          <p:cNvPr id="687" name="Google Shape;687;p20"/>
          <p:cNvCxnSpPr/>
          <p:nvPr/>
        </p:nvCxnSpPr>
        <p:spPr>
          <a:xfrm rot="10800000" flipH="1">
            <a:off x="3436150" y="3214625"/>
            <a:ext cx="345300" cy="342900"/>
          </a:xfrm>
          <a:prstGeom prst="straightConnector1">
            <a:avLst/>
          </a:prstGeom>
          <a:noFill/>
          <a:ln w="19050" cap="flat" cmpd="sng">
            <a:solidFill>
              <a:srgbClr val="802017"/>
            </a:solidFill>
            <a:prstDash val="solid"/>
            <a:round/>
            <a:headEnd type="oval" w="med" len="med"/>
            <a:tailEnd type="none" w="sm" len="sm"/>
          </a:ln>
        </p:spPr>
      </p:cxnSp>
      <p:sp>
        <p:nvSpPr>
          <p:cNvPr id="688" name="Google Shape;688;p20"/>
          <p:cNvSpPr/>
          <p:nvPr/>
        </p:nvSpPr>
        <p:spPr>
          <a:xfrm rot="-1800047" flipH="1">
            <a:off x="3221956" y="1086434"/>
            <a:ext cx="2690936" cy="2690936"/>
          </a:xfrm>
          <a:prstGeom prst="blockArc">
            <a:avLst>
              <a:gd name="adj1" fmla="val 14348563"/>
              <a:gd name="adj2" fmla="val 19872341"/>
              <a:gd name="adj3" fmla="val 9100"/>
            </a:avLst>
          </a:prstGeom>
          <a:solidFill>
            <a:srgbClr val="D83829"/>
          </a:solidFill>
          <a:ln>
            <a:noFill/>
          </a:ln>
          <a:effectLst>
            <a:outerShdw blurRad="71438" dist="9525" dir="5400000" algn="bl"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89" name="Google Shape;689;p20"/>
          <p:cNvCxnSpPr/>
          <p:nvPr/>
        </p:nvCxnSpPr>
        <p:spPr>
          <a:xfrm rot="10800000">
            <a:off x="5343425" y="3214625"/>
            <a:ext cx="354900" cy="350100"/>
          </a:xfrm>
          <a:prstGeom prst="straightConnector1">
            <a:avLst/>
          </a:prstGeom>
          <a:noFill/>
          <a:ln w="19050" cap="flat" cmpd="sng">
            <a:solidFill>
              <a:srgbClr val="D83829"/>
            </a:solidFill>
            <a:prstDash val="solid"/>
            <a:round/>
            <a:headEnd type="oval" w="med" len="med"/>
            <a:tailEnd type="none" w="sm" len="sm"/>
          </a:ln>
        </p:spPr>
      </p:cxnSp>
      <p:sp>
        <p:nvSpPr>
          <p:cNvPr id="690" name="Google Shape;690;p20"/>
          <p:cNvSpPr/>
          <p:nvPr/>
        </p:nvSpPr>
        <p:spPr>
          <a:xfrm rot="1800047">
            <a:off x="3219843" y="1086434"/>
            <a:ext cx="2690936" cy="2690936"/>
          </a:xfrm>
          <a:prstGeom prst="blockArc">
            <a:avLst>
              <a:gd name="adj1" fmla="val 14545937"/>
              <a:gd name="adj2" fmla="val 19902139"/>
              <a:gd name="adj3" fmla="val 9115"/>
            </a:avLst>
          </a:prstGeom>
          <a:solidFill>
            <a:srgbClr val="802017"/>
          </a:solidFill>
          <a:ln>
            <a:noFill/>
          </a:ln>
          <a:effectLst>
            <a:outerShdw blurRad="71438" dist="9525" dir="5400000" algn="bl"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20"/>
          <p:cNvSpPr/>
          <p:nvPr/>
        </p:nvSpPr>
        <p:spPr>
          <a:xfrm rot="9000757">
            <a:off x="3213964" y="1086020"/>
            <a:ext cx="2690226" cy="2690226"/>
          </a:xfrm>
          <a:prstGeom prst="blockArc">
            <a:avLst>
              <a:gd name="adj1" fmla="val 18041678"/>
              <a:gd name="adj2" fmla="val 1798478"/>
              <a:gd name="adj3" fmla="val 9595"/>
            </a:avLst>
          </a:prstGeom>
          <a:solidFill>
            <a:srgbClr val="802017"/>
          </a:solidFill>
          <a:ln>
            <a:noFill/>
          </a:ln>
          <a:effectLst>
            <a:outerShdw blurRad="71438" dist="9525" algn="bl"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20"/>
          <p:cNvSpPr/>
          <p:nvPr/>
        </p:nvSpPr>
        <p:spPr>
          <a:xfrm rot="-9000757" flipH="1">
            <a:off x="3221634" y="1086770"/>
            <a:ext cx="2690226" cy="2690226"/>
          </a:xfrm>
          <a:prstGeom prst="blockArc">
            <a:avLst>
              <a:gd name="adj1" fmla="val 17967225"/>
              <a:gd name="adj2" fmla="val 1529547"/>
              <a:gd name="adj3" fmla="val 9279"/>
            </a:avLst>
          </a:prstGeom>
          <a:solidFill>
            <a:srgbClr val="D83829"/>
          </a:solidFill>
          <a:ln>
            <a:noFill/>
          </a:ln>
          <a:effectLst>
            <a:outerShdw blurRad="71438" dist="9525" dir="5400000" algn="bl"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20"/>
          <p:cNvSpPr/>
          <p:nvPr/>
        </p:nvSpPr>
        <p:spPr>
          <a:xfrm rot="8100000">
            <a:off x="3166119" y="2257450"/>
            <a:ext cx="363170" cy="363170"/>
          </a:xfrm>
          <a:prstGeom prst="rtTriangle">
            <a:avLst/>
          </a:prstGeom>
          <a:solidFill>
            <a:srgbClr val="80201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20"/>
          <p:cNvSpPr/>
          <p:nvPr/>
        </p:nvSpPr>
        <p:spPr>
          <a:xfrm rot="-2700000">
            <a:off x="5598628" y="2250288"/>
            <a:ext cx="363170" cy="363170"/>
          </a:xfrm>
          <a:prstGeom prst="rtTriangle">
            <a:avLst/>
          </a:prstGeom>
          <a:solidFill>
            <a:srgbClr val="80201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20"/>
          <p:cNvSpPr/>
          <p:nvPr/>
        </p:nvSpPr>
        <p:spPr>
          <a:xfrm rot="2700000">
            <a:off x="4382023" y="3463061"/>
            <a:ext cx="363170" cy="363170"/>
          </a:xfrm>
          <a:prstGeom prst="rtTriangle">
            <a:avLst/>
          </a:prstGeom>
          <a:solidFill>
            <a:srgbClr val="D838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20"/>
          <p:cNvSpPr/>
          <p:nvPr/>
        </p:nvSpPr>
        <p:spPr>
          <a:xfrm rot="-8100000">
            <a:off x="4382715" y="1027393"/>
            <a:ext cx="363170" cy="363170"/>
          </a:xfrm>
          <a:prstGeom prst="rtTriangle">
            <a:avLst/>
          </a:prstGeom>
          <a:solidFill>
            <a:srgbClr val="D838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00"/>
        <p:cNvGrpSpPr/>
        <p:nvPr/>
      </p:nvGrpSpPr>
      <p:grpSpPr>
        <a:xfrm>
          <a:off x="0" y="0"/>
          <a:ext cx="0" cy="0"/>
          <a:chOff x="0" y="0"/>
          <a:chExt cx="0" cy="0"/>
        </a:xfrm>
      </p:grpSpPr>
      <p:sp>
        <p:nvSpPr>
          <p:cNvPr id="701" name="Google Shape;701;p21"/>
          <p:cNvSpPr txBox="1">
            <a:spLocks noGrp="1"/>
          </p:cNvSpPr>
          <p:nvPr>
            <p:ph type="ctrTitle" idx="4294967295"/>
          </p:nvPr>
        </p:nvSpPr>
        <p:spPr>
          <a:xfrm>
            <a:off x="342525" y="407025"/>
            <a:ext cx="5701200" cy="1189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3600" b="0">
                <a:solidFill>
                  <a:srgbClr val="F64646"/>
                </a:solidFill>
              </a:rPr>
              <a:t>How will this impact MY work?</a:t>
            </a:r>
            <a:endParaRPr sz="3600" b="0">
              <a:solidFill>
                <a:srgbClr val="F64646"/>
              </a:solidFill>
            </a:endParaRPr>
          </a:p>
        </p:txBody>
      </p:sp>
      <p:sp>
        <p:nvSpPr>
          <p:cNvPr id="702" name="Google Shape;702;p21"/>
          <p:cNvSpPr txBox="1">
            <a:spLocks noGrp="1"/>
          </p:cNvSpPr>
          <p:nvPr>
            <p:ph type="subTitle" idx="4294967295"/>
          </p:nvPr>
        </p:nvSpPr>
        <p:spPr>
          <a:xfrm>
            <a:off x="466475" y="1412925"/>
            <a:ext cx="6308400" cy="3278400"/>
          </a:xfrm>
          <a:prstGeom prst="rect">
            <a:avLst/>
          </a:prstGeom>
        </p:spPr>
        <p:txBody>
          <a:bodyPr spcFirstLastPara="1" wrap="square" lIns="91425" tIns="91425" rIns="91425" bIns="91425" anchor="t" anchorCtr="0">
            <a:noAutofit/>
          </a:bodyPr>
          <a:lstStyle/>
          <a:p>
            <a:pPr marL="457200" lvl="0" indent="-342900" algn="l" rtl="0">
              <a:spcBef>
                <a:spcPts val="600"/>
              </a:spcBef>
              <a:spcAft>
                <a:spcPts val="0"/>
              </a:spcAft>
              <a:buSzPts val="1800"/>
              <a:buChar char="◂"/>
            </a:pPr>
            <a:r>
              <a:rPr lang="en" sz="1800" b="1"/>
              <a:t>professional development planning differently</a:t>
            </a:r>
            <a:endParaRPr sz="1800" b="1"/>
          </a:p>
          <a:p>
            <a:pPr marL="457200" lvl="0" indent="-342900" algn="l" rtl="0">
              <a:spcBef>
                <a:spcPts val="0"/>
              </a:spcBef>
              <a:spcAft>
                <a:spcPts val="0"/>
              </a:spcAft>
              <a:buSzPts val="1800"/>
              <a:buChar char="◂"/>
            </a:pPr>
            <a:r>
              <a:rPr lang="en" sz="1800" b="1"/>
              <a:t>scheduling</a:t>
            </a:r>
            <a:endParaRPr sz="1800" b="1"/>
          </a:p>
          <a:p>
            <a:pPr marL="457200" lvl="0" indent="-342900" algn="l" rtl="0">
              <a:spcBef>
                <a:spcPts val="0"/>
              </a:spcBef>
              <a:spcAft>
                <a:spcPts val="0"/>
              </a:spcAft>
              <a:buSzPts val="1800"/>
              <a:buChar char="◂"/>
            </a:pPr>
            <a:r>
              <a:rPr lang="en" sz="1800" b="1"/>
              <a:t>walk-throughs with targeted feedback around beliefs</a:t>
            </a:r>
            <a:endParaRPr sz="1800" b="1"/>
          </a:p>
          <a:p>
            <a:pPr marL="457200" lvl="0" indent="-342900" algn="l" rtl="0">
              <a:spcBef>
                <a:spcPts val="0"/>
              </a:spcBef>
              <a:spcAft>
                <a:spcPts val="0"/>
              </a:spcAft>
              <a:buSzPts val="1800"/>
              <a:buChar char="◂"/>
            </a:pPr>
            <a:r>
              <a:rPr lang="en" sz="1800" b="1"/>
              <a:t>community collaboration</a:t>
            </a:r>
            <a:endParaRPr sz="1800" b="1"/>
          </a:p>
          <a:p>
            <a:pPr marL="457200" lvl="0" indent="-342900" algn="l" rtl="0">
              <a:spcBef>
                <a:spcPts val="0"/>
              </a:spcBef>
              <a:spcAft>
                <a:spcPts val="0"/>
              </a:spcAft>
              <a:buSzPts val="1800"/>
              <a:buChar char="◂"/>
            </a:pPr>
            <a:r>
              <a:rPr lang="en" sz="1800" b="1"/>
              <a:t>strengthening the school community and connections</a:t>
            </a:r>
            <a:endParaRPr sz="1800" b="1"/>
          </a:p>
        </p:txBody>
      </p:sp>
      <p:sp>
        <p:nvSpPr>
          <p:cNvPr id="703" name="Google Shape;703;p21"/>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solidFill>
                  <a:schemeClr val="lt1"/>
                </a:solidFill>
              </a:rPr>
              <a:t>8</a:t>
            </a:fld>
            <a:endParaRPr>
              <a:solidFill>
                <a:schemeClr val="l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07"/>
        <p:cNvGrpSpPr/>
        <p:nvPr/>
      </p:nvGrpSpPr>
      <p:grpSpPr>
        <a:xfrm>
          <a:off x="0" y="0"/>
          <a:ext cx="0" cy="0"/>
          <a:chOff x="0" y="0"/>
          <a:chExt cx="0" cy="0"/>
        </a:xfrm>
      </p:grpSpPr>
      <p:sp>
        <p:nvSpPr>
          <p:cNvPr id="708" name="Google Shape;708;p22"/>
          <p:cNvSpPr txBox="1">
            <a:spLocks noGrp="1"/>
          </p:cNvSpPr>
          <p:nvPr>
            <p:ph type="title"/>
          </p:nvPr>
        </p:nvSpPr>
        <p:spPr>
          <a:xfrm>
            <a:off x="1320025" y="520550"/>
            <a:ext cx="6455700" cy="5949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b="0">
                <a:solidFill>
                  <a:srgbClr val="FF0000"/>
                </a:solidFill>
              </a:rPr>
              <a:t>How will this impact our LEARNERS?</a:t>
            </a:r>
            <a:endParaRPr b="0">
              <a:solidFill>
                <a:srgbClr val="FF0000"/>
              </a:solidFill>
            </a:endParaRPr>
          </a:p>
        </p:txBody>
      </p:sp>
      <p:sp>
        <p:nvSpPr>
          <p:cNvPr id="709" name="Google Shape;709;p22"/>
          <p:cNvSpPr txBox="1">
            <a:spLocks noGrp="1"/>
          </p:cNvSpPr>
          <p:nvPr>
            <p:ph type="body" idx="1"/>
          </p:nvPr>
        </p:nvSpPr>
        <p:spPr>
          <a:xfrm>
            <a:off x="3651700" y="2106975"/>
            <a:ext cx="4124100" cy="1983000"/>
          </a:xfrm>
          <a:prstGeom prst="rect">
            <a:avLst/>
          </a:prstGeom>
        </p:spPr>
        <p:txBody>
          <a:bodyPr spcFirstLastPara="1" wrap="square" lIns="91425" tIns="91425" rIns="91425" bIns="91425" anchor="t" anchorCtr="0">
            <a:noAutofit/>
          </a:bodyPr>
          <a:lstStyle/>
          <a:p>
            <a:pPr marL="457200" lvl="0" indent="-368300" algn="l" rtl="0">
              <a:spcBef>
                <a:spcPts val="600"/>
              </a:spcBef>
              <a:spcAft>
                <a:spcPts val="0"/>
              </a:spcAft>
              <a:buSzPts val="2200"/>
              <a:buChar char="◂"/>
            </a:pPr>
            <a:r>
              <a:rPr lang="en"/>
              <a:t>engagement</a:t>
            </a:r>
            <a:endParaRPr/>
          </a:p>
          <a:p>
            <a:pPr marL="457200" lvl="0" indent="-368300" algn="l" rtl="0">
              <a:spcBef>
                <a:spcPts val="0"/>
              </a:spcBef>
              <a:spcAft>
                <a:spcPts val="0"/>
              </a:spcAft>
              <a:buSzPts val="2200"/>
              <a:buChar char="◂"/>
            </a:pPr>
            <a:r>
              <a:rPr lang="en"/>
              <a:t>self-efficacy</a:t>
            </a:r>
            <a:endParaRPr/>
          </a:p>
          <a:p>
            <a:pPr marL="457200" lvl="0" indent="-368300" algn="l" rtl="0">
              <a:spcBef>
                <a:spcPts val="0"/>
              </a:spcBef>
              <a:spcAft>
                <a:spcPts val="0"/>
              </a:spcAft>
              <a:buSzPts val="2200"/>
              <a:buChar char="◂"/>
            </a:pPr>
            <a:r>
              <a:rPr lang="en"/>
              <a:t>self-advocacy</a:t>
            </a:r>
            <a:endParaRPr/>
          </a:p>
          <a:p>
            <a:pPr marL="457200" lvl="0" indent="-368300" algn="l" rtl="0">
              <a:spcBef>
                <a:spcPts val="0"/>
              </a:spcBef>
              <a:spcAft>
                <a:spcPts val="0"/>
              </a:spcAft>
              <a:buSzPts val="2200"/>
              <a:buChar char="◂"/>
            </a:pPr>
            <a:r>
              <a:rPr lang="en"/>
              <a:t>connections</a:t>
            </a:r>
            <a:endParaRPr/>
          </a:p>
          <a:p>
            <a:pPr marL="457200" lvl="0" indent="-368300" algn="l" rtl="0">
              <a:spcBef>
                <a:spcPts val="0"/>
              </a:spcBef>
              <a:spcAft>
                <a:spcPts val="0"/>
              </a:spcAft>
              <a:buSzPts val="2200"/>
              <a:buChar char="◂"/>
            </a:pPr>
            <a:r>
              <a:rPr lang="en"/>
              <a:t>learning</a:t>
            </a:r>
            <a:endParaRPr/>
          </a:p>
        </p:txBody>
      </p:sp>
      <p:sp>
        <p:nvSpPr>
          <p:cNvPr id="710" name="Google Shape;710;p22"/>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9</a:t>
            </a:fld>
            <a:endParaRPr/>
          </a:p>
        </p:txBody>
      </p:sp>
      <p:pic>
        <p:nvPicPr>
          <p:cNvPr id="711" name="Google Shape;711;p22"/>
          <p:cNvPicPr preferRelativeResize="0"/>
          <p:nvPr/>
        </p:nvPicPr>
        <p:blipFill>
          <a:blip r:embed="rId3">
            <a:alphaModFix/>
          </a:blip>
          <a:stretch>
            <a:fillRect/>
          </a:stretch>
        </p:blipFill>
        <p:spPr>
          <a:xfrm>
            <a:off x="1037175" y="1202000"/>
            <a:ext cx="2614524" cy="3132200"/>
          </a:xfrm>
          <a:prstGeom prst="rect">
            <a:avLst/>
          </a:prstGeom>
          <a:noFill/>
          <a:ln>
            <a:noFill/>
          </a:ln>
        </p:spPr>
      </p:pic>
    </p:spTree>
  </p:cSld>
  <p:clrMapOvr>
    <a:masterClrMapping/>
  </p:clrMapOvr>
</p:sld>
</file>

<file path=ppt/theme/theme1.xml><?xml version="1.0" encoding="utf-8"?>
<a:theme xmlns:a="http://schemas.openxmlformats.org/drawingml/2006/main" name="Wart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506</Words>
  <Application>Microsoft Macintosh PowerPoint</Application>
  <PresentationFormat>On-screen Show (16:9)</PresentationFormat>
  <Paragraphs>95</Paragraphs>
  <Slides>11</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Montserrat</vt:lpstr>
      <vt:lpstr>Montserrat Light</vt:lpstr>
      <vt:lpstr>Arial</vt:lpstr>
      <vt:lpstr>Amatic SC</vt:lpstr>
      <vt:lpstr>Montserrat ExtraBold</vt:lpstr>
      <vt:lpstr>Roboto</vt:lpstr>
      <vt:lpstr>Wart template</vt:lpstr>
      <vt:lpstr>Beliefs about Education Megan McGuire, Fairview Elementary</vt:lpstr>
      <vt:lpstr>PowerPoint Presentation</vt:lpstr>
      <vt:lpstr>PowerPoint Presentation</vt:lpstr>
      <vt:lpstr>Non negotiable beliefs</vt:lpstr>
      <vt:lpstr>PowerPoint Presentation</vt:lpstr>
      <vt:lpstr>Standards</vt:lpstr>
      <vt:lpstr>How will this impact YOUR work?</vt:lpstr>
      <vt:lpstr>How will this impact MY work?</vt:lpstr>
      <vt:lpstr>How will this impact our LEARNERS?</vt:lpstr>
      <vt:lpstr>PowerPoint Presentation</vt:lpstr>
      <vt:lpstr>How will we communicate to the school community?</vt:lpstr>
    </vt:vector>
  </TitlesOfParts>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Beliefs about Education Megan McGuire, Fairview Elementary</dc:title>
  <cp:lastModifiedBy>Dr. Thomas Butler</cp:lastModifiedBy>
  <cp:revision>1</cp:revision>
  <dcterms:modified xsi:type="dcterms:W3CDTF">2020-04-01T22:59:10Z</dcterms:modified>
</cp:coreProperties>
</file>